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xml" ContentType="application/vnd.openxmlformats-officedocument.presentationml.tags+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7.xml" ContentType="application/vnd.openxmlformats-officedocument.presentationml.tags+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1.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2.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8.xml" ContentType="application/vnd.openxmlformats-officedocument.presentationml.tags+xml"/>
  <Override PartName="/ppt/notesSlides/notesSlide35.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6.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7.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8.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9.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40.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41.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42.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43.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44.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45.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46.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47.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48.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49.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50.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51.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9.xml" ContentType="application/vnd.openxmlformats-officedocument.presentationml.tags+xml"/>
  <Override PartName="/ppt/notesSlides/notesSlide54.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55.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56.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57.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58.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59.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60.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61.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62.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63.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64.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65.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10.xml" ContentType="application/vnd.openxmlformats-officedocument.presentationml.tags+xml"/>
  <Override PartName="/ppt/notesSlides/notesSlide69.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tags/tag11.xml" ContentType="application/vnd.openxmlformats-officedocument.presentationml.tags+xml"/>
  <Override PartName="/ppt/notesSlides/notesSlide70.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71.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tags/tag12.xml" ContentType="application/vnd.openxmlformats-officedocument.presentationml.tags+xml"/>
  <Override PartName="/ppt/notesSlides/notesSlide72.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13.xml" ContentType="application/vnd.openxmlformats-officedocument.presentationml.tags+xml"/>
  <Override PartName="/ppt/notesSlides/notesSlide75.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76.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77.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78.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79.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80.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81.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97.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98.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99.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notesSlides/notesSlide104.xml" ContentType="application/vnd.openxmlformats-officedocument.presentationml.notesSlide+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105.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106.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notesSlides/notesSlide107.xml" ContentType="application/vnd.openxmlformats-officedocument.presentationml.notesSlide+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108.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notesSlides/notesSlide109.xml" ContentType="application/vnd.openxmlformats-officedocument.presentationml.notesSlide+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handoutMasterIdLst>
    <p:handoutMasterId r:id="rId126"/>
  </p:handoutMasterIdLst>
  <p:sldIdLst>
    <p:sldId id="1561" r:id="rId2"/>
    <p:sldId id="1562" r:id="rId3"/>
    <p:sldId id="1563" r:id="rId4"/>
    <p:sldId id="1595" r:id="rId5"/>
    <p:sldId id="1596" r:id="rId6"/>
    <p:sldId id="1597" r:id="rId7"/>
    <p:sldId id="1602" r:id="rId8"/>
    <p:sldId id="1601" r:id="rId9"/>
    <p:sldId id="1600" r:id="rId10"/>
    <p:sldId id="1598" r:id="rId11"/>
    <p:sldId id="1599" r:id="rId12"/>
    <p:sldId id="1603" r:id="rId13"/>
    <p:sldId id="1566" r:id="rId14"/>
    <p:sldId id="1567" r:id="rId15"/>
    <p:sldId id="1568" r:id="rId16"/>
    <p:sldId id="1604" r:id="rId17"/>
    <p:sldId id="1605" r:id="rId18"/>
    <p:sldId id="1606" r:id="rId19"/>
    <p:sldId id="1571" r:id="rId20"/>
    <p:sldId id="1607" r:id="rId21"/>
    <p:sldId id="1608" r:id="rId22"/>
    <p:sldId id="1609" r:id="rId23"/>
    <p:sldId id="1572" r:id="rId24"/>
    <p:sldId id="1573" r:id="rId25"/>
    <p:sldId id="1574" r:id="rId26"/>
    <p:sldId id="1615" r:id="rId27"/>
    <p:sldId id="1618" r:id="rId28"/>
    <p:sldId id="1617" r:id="rId29"/>
    <p:sldId id="1616" r:id="rId30"/>
    <p:sldId id="1619" r:id="rId31"/>
    <p:sldId id="1576" r:id="rId32"/>
    <p:sldId id="1620" r:id="rId33"/>
    <p:sldId id="1578" r:id="rId34"/>
    <p:sldId id="1579" r:id="rId35"/>
    <p:sldId id="1632" r:id="rId36"/>
    <p:sldId id="1580" r:id="rId37"/>
    <p:sldId id="1581" r:id="rId38"/>
    <p:sldId id="1622" r:id="rId39"/>
    <p:sldId id="1627" r:id="rId40"/>
    <p:sldId id="1628" r:id="rId41"/>
    <p:sldId id="1629" r:id="rId42"/>
    <p:sldId id="1625" r:id="rId43"/>
    <p:sldId id="1630" r:id="rId44"/>
    <p:sldId id="1624" r:id="rId45"/>
    <p:sldId id="1626" r:id="rId46"/>
    <p:sldId id="1583" r:id="rId47"/>
    <p:sldId id="1585" r:id="rId48"/>
    <p:sldId id="1586" r:id="rId49"/>
    <p:sldId id="1587" r:id="rId50"/>
    <p:sldId id="1588" r:id="rId51"/>
    <p:sldId id="1589" r:id="rId52"/>
    <p:sldId id="1590" r:id="rId53"/>
    <p:sldId id="1591" r:id="rId54"/>
    <p:sldId id="1633" r:id="rId55"/>
    <p:sldId id="1592" r:id="rId56"/>
    <p:sldId id="1635" r:id="rId57"/>
    <p:sldId id="1636" r:id="rId58"/>
    <p:sldId id="1638" r:id="rId59"/>
    <p:sldId id="1637" r:id="rId60"/>
    <p:sldId id="1644" r:id="rId61"/>
    <p:sldId id="1639" r:id="rId62"/>
    <p:sldId id="1593" r:id="rId63"/>
    <p:sldId id="1641" r:id="rId64"/>
    <p:sldId id="1642" r:id="rId65"/>
    <p:sldId id="1643" r:id="rId66"/>
    <p:sldId id="1645" r:id="rId67"/>
    <p:sldId id="1646" r:id="rId68"/>
    <p:sldId id="1647" r:id="rId69"/>
    <p:sldId id="1648" r:id="rId70"/>
    <p:sldId id="1594" r:id="rId71"/>
    <p:sldId id="1560" r:id="rId72"/>
    <p:sldId id="1650" r:id="rId73"/>
    <p:sldId id="1651" r:id="rId74"/>
    <p:sldId id="1649" r:id="rId75"/>
    <p:sldId id="1652" r:id="rId76"/>
    <p:sldId id="272" r:id="rId77"/>
    <p:sldId id="1433" r:id="rId78"/>
    <p:sldId id="1653" r:id="rId79"/>
    <p:sldId id="1394" r:id="rId80"/>
    <p:sldId id="1421" r:id="rId81"/>
    <p:sldId id="1655" r:id="rId82"/>
    <p:sldId id="1657" r:id="rId83"/>
    <p:sldId id="1658" r:id="rId84"/>
    <p:sldId id="1445" r:id="rId85"/>
    <p:sldId id="1659" r:id="rId86"/>
    <p:sldId id="1660" r:id="rId87"/>
    <p:sldId id="1663" r:id="rId88"/>
    <p:sldId id="1661" r:id="rId89"/>
    <p:sldId id="1438" r:id="rId90"/>
    <p:sldId id="1664" r:id="rId91"/>
    <p:sldId id="1665" r:id="rId92"/>
    <p:sldId id="1666" r:id="rId93"/>
    <p:sldId id="1667" r:id="rId94"/>
    <p:sldId id="1441" r:id="rId95"/>
    <p:sldId id="1668" r:id="rId96"/>
    <p:sldId id="1669" r:id="rId97"/>
    <p:sldId id="1670" r:id="rId98"/>
    <p:sldId id="1506" r:id="rId99"/>
    <p:sldId id="1507" r:id="rId100"/>
    <p:sldId id="1435" r:id="rId101"/>
    <p:sldId id="1446" r:id="rId102"/>
    <p:sldId id="1672" r:id="rId103"/>
    <p:sldId id="1671" r:id="rId104"/>
    <p:sldId id="1526" r:id="rId105"/>
    <p:sldId id="1527" r:id="rId106"/>
    <p:sldId id="1528" r:id="rId107"/>
    <p:sldId id="1451" r:id="rId108"/>
    <p:sldId id="1673" r:id="rId109"/>
    <p:sldId id="1536" r:id="rId110"/>
    <p:sldId id="1674" r:id="rId111"/>
    <p:sldId id="1675" r:id="rId112"/>
    <p:sldId id="1676" r:id="rId113"/>
    <p:sldId id="1541" r:id="rId114"/>
    <p:sldId id="1494" r:id="rId115"/>
    <p:sldId id="1495" r:id="rId116"/>
    <p:sldId id="1502" r:id="rId117"/>
    <p:sldId id="1503" r:id="rId118"/>
    <p:sldId id="1514" r:id="rId119"/>
    <p:sldId id="1515" r:id="rId120"/>
    <p:sldId id="1522" r:id="rId121"/>
    <p:sldId id="1523" r:id="rId122"/>
    <p:sldId id="1542" r:id="rId123"/>
    <p:sldId id="1543" r:id="rId124"/>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9pPr>
  </p:defaultTextStyle>
  <p:extLst>
    <p:ext uri="{EFAFB233-063F-42B5-8137-9DF3F51BA10A}">
      <p15:sldGuideLst xmlns:p15="http://schemas.microsoft.com/office/powerpoint/2012/main">
        <p15:guide id="1" orient="horz" pos="2159">
          <p15:clr>
            <a:srgbClr val="A4A3A4"/>
          </p15:clr>
        </p15:guide>
        <p15:guide id="2" pos="386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6" autoAdjust="0"/>
    <p:restoredTop sz="59737" autoAdjust="0"/>
  </p:normalViewPr>
  <p:slideViewPr>
    <p:cSldViewPr snapToGrid="0" snapToObjects="1">
      <p:cViewPr varScale="1">
        <p:scale>
          <a:sx n="63" d="100"/>
          <a:sy n="63" d="100"/>
        </p:scale>
        <p:origin x="3000" y="184"/>
      </p:cViewPr>
      <p:guideLst>
        <p:guide orient="horz" pos="2159"/>
        <p:guide pos="3864"/>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notesMaster" Target="notesMasters/notesMaster1.xml"/><Relationship Id="rId126" Type="http://schemas.openxmlformats.org/officeDocument/2006/relationships/handoutMaster" Target="handoutMasters/handoutMaster1.xml"/><Relationship Id="rId127" Type="http://schemas.openxmlformats.org/officeDocument/2006/relationships/commentAuthors" Target="commentAuthors.xml"/><Relationship Id="rId128" Type="http://schemas.openxmlformats.org/officeDocument/2006/relationships/presProps" Target="presProps.xml"/><Relationship Id="rId12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theme" Target="theme/theme1.xml"/><Relationship Id="rId13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3" qsCatId="simple" csTypeId="urn:microsoft.com/office/officeart/2005/8/colors/accent4_1" csCatId="accent4" phldr="1"/>
      <dgm:spPr/>
      <dgm:t>
        <a:bodyPr/>
        <a:lstStyle/>
        <a:p>
          <a:endParaRPr lang="zh-CN" altLang="en-US"/>
        </a:p>
      </dgm:t>
    </dgm:pt>
    <dgm:pt modelId="{CC08C8E7-D5AB-9C4F-A78B-4A8C57EB2D22}">
      <dgm:prSet phldrT="[文本]" custT="1"/>
      <dgm:spPr/>
      <dgm:t>
        <a:bodyPr/>
        <a:lstStyle/>
        <a:p>
          <a:r>
            <a:rPr lang="zh-CN" altLang="en-US" sz="2400" dirty="0" smtClean="0">
              <a:latin typeface="SimSun" charset="-122"/>
              <a:ea typeface="SimSun" charset="-122"/>
              <a:cs typeface="SimSun" charset="-122"/>
            </a:rPr>
            <a:t>管理经济学</a:t>
          </a:r>
          <a:endParaRPr lang="zh-CN" altLang="en-US" sz="2400" dirty="0">
            <a:latin typeface="SimSun" charset="-122"/>
            <a:ea typeface="SimSun" charset="-122"/>
            <a:cs typeface="SimSun" charset="-122"/>
          </a:endParaRPr>
        </a:p>
      </dgm:t>
    </dgm:pt>
    <dgm:pt modelId="{806FC88F-B9CF-A04B-B59C-3A472F525AEF}" type="parTrans" cxnId="{7725A710-EB82-6543-8E80-B973AC4CD97A}">
      <dgm:prSet/>
      <dgm:spPr/>
      <dgm:t>
        <a:bodyPr/>
        <a:lstStyle/>
        <a:p>
          <a:endParaRPr lang="zh-CN" altLang="en-US" sz="2400">
            <a:latin typeface="SimSun" charset="-122"/>
            <a:ea typeface="SimSun" charset="-122"/>
            <a:cs typeface="SimSun" charset="-122"/>
          </a:endParaRPr>
        </a:p>
      </dgm:t>
    </dgm:pt>
    <dgm:pt modelId="{B0179D74-E210-A34F-9FFE-D6C2C6F405F5}" type="sibTrans" cxnId="{7725A710-EB82-6543-8E80-B973AC4CD97A}">
      <dgm:prSet/>
      <dgm:spPr/>
      <dgm:t>
        <a:bodyPr/>
        <a:lstStyle/>
        <a:p>
          <a:endParaRPr lang="zh-CN" altLang="en-US" sz="2400">
            <a:latin typeface="SimSun" charset="-122"/>
            <a:ea typeface="SimSun" charset="-122"/>
            <a:cs typeface="SimSun" charset="-122"/>
          </a:endParaRPr>
        </a:p>
      </dgm:t>
    </dgm:pt>
    <dgm:pt modelId="{DD5BF61D-B843-C744-B9A9-3312A1287EF4}">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a:t>
          </a:r>
          <a:r>
            <a:rPr lang="zh-CN" altLang="en-US" sz="2400" dirty="0" smtClean="0">
              <a:latin typeface="SimSun" charset="-122"/>
              <a:ea typeface="SimSun" charset="-122"/>
              <a:cs typeface="SimSun" charset="-122"/>
            </a:rPr>
            <a:t> 章 导论</a:t>
          </a:r>
          <a:endParaRPr lang="zh-CN" altLang="en-US" sz="2400" dirty="0">
            <a:latin typeface="SimSun" charset="-122"/>
            <a:ea typeface="SimSun" charset="-122"/>
            <a:cs typeface="SimSun" charset="-122"/>
          </a:endParaRPr>
        </a:p>
      </dgm:t>
    </dgm:pt>
    <dgm:pt modelId="{A73DCD64-89DF-3E4C-9543-0D417B51464E}" type="parTrans" cxnId="{FE34B427-9D47-5D4F-B08C-79C955C57CBA}">
      <dgm:prSet custT="1"/>
      <dgm:spPr/>
      <dgm:t>
        <a:bodyPr/>
        <a:lstStyle/>
        <a:p>
          <a:endParaRPr lang="zh-CN" altLang="en-US" sz="2400">
            <a:latin typeface="SimSun" charset="-122"/>
            <a:ea typeface="SimSun" charset="-122"/>
            <a:cs typeface="SimSun" charset="-122"/>
          </a:endParaRPr>
        </a:p>
      </dgm:t>
    </dgm:pt>
    <dgm:pt modelId="{5F6E09CE-61C0-D34C-AE4A-99D078D226DF}" type="sibTrans" cxnId="{FE34B427-9D47-5D4F-B08C-79C955C57CBA}">
      <dgm:prSet/>
      <dgm:spPr/>
      <dgm:t>
        <a:bodyPr/>
        <a:lstStyle/>
        <a:p>
          <a:endParaRPr lang="zh-CN" altLang="en-US" sz="2400">
            <a:latin typeface="SimSun" charset="-122"/>
            <a:ea typeface="SimSun" charset="-122"/>
            <a:cs typeface="SimSun" charset="-122"/>
          </a:endParaRPr>
        </a:p>
      </dgm:t>
    </dgm:pt>
    <dgm:pt modelId="{9BA062DA-6B7A-FC4F-B1BB-7CC4C74C72CE}">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2</a:t>
          </a:r>
          <a:r>
            <a:rPr lang="zh-CN" altLang="en-US" sz="2400" dirty="0" smtClean="0">
              <a:latin typeface="SimSun" charset="-122"/>
              <a:ea typeface="SimSun" charset="-122"/>
              <a:cs typeface="SimSun" charset="-122"/>
            </a:rPr>
            <a:t> 章 供求分析</a:t>
          </a:r>
          <a:endParaRPr lang="zh-CN" altLang="en-US" sz="2400" dirty="0">
            <a:latin typeface="SimSun" charset="-122"/>
            <a:ea typeface="SimSun" charset="-122"/>
            <a:cs typeface="SimSun" charset="-122"/>
          </a:endParaRPr>
        </a:p>
      </dgm:t>
    </dgm:pt>
    <dgm:pt modelId="{45267C76-6276-B44A-878A-9D61B556EBD7}" type="parTrans" cxnId="{F5520AE5-50EB-8743-B48A-12307D4CCE80}">
      <dgm:prSet custT="1"/>
      <dgm:spPr/>
      <dgm:t>
        <a:bodyPr/>
        <a:lstStyle/>
        <a:p>
          <a:endParaRPr lang="zh-CN" altLang="en-US" sz="2400">
            <a:latin typeface="SimSun" charset="-122"/>
            <a:ea typeface="SimSun" charset="-122"/>
            <a:cs typeface="SimSun" charset="-122"/>
          </a:endParaRPr>
        </a:p>
      </dgm:t>
    </dgm:pt>
    <dgm:pt modelId="{3A650251-37F9-7645-8144-FF91C57FC2AC}" type="sibTrans" cxnId="{F5520AE5-50EB-8743-B48A-12307D4CCE80}">
      <dgm:prSet/>
      <dgm:spPr/>
      <dgm:t>
        <a:bodyPr/>
        <a:lstStyle/>
        <a:p>
          <a:endParaRPr lang="zh-CN" altLang="en-US" sz="2400">
            <a:latin typeface="SimSun" charset="-122"/>
            <a:ea typeface="SimSun" charset="-122"/>
            <a:cs typeface="SimSun" charset="-122"/>
          </a:endParaRPr>
        </a:p>
      </dgm:t>
    </dgm:pt>
    <dgm:pt modelId="{B66F832D-4D17-F842-A04B-51EF67D9557A}">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6</a:t>
          </a:r>
          <a:r>
            <a:rPr lang="zh-CN" altLang="en-US" sz="2400" dirty="0" smtClean="0">
              <a:latin typeface="SimSun" charset="-122"/>
              <a:ea typeface="SimSun" charset="-122"/>
              <a:cs typeface="SimSun" charset="-122"/>
            </a:rPr>
            <a:t> 章 成本分析</a:t>
          </a:r>
        </a:p>
      </dgm:t>
    </dgm:pt>
    <dgm:pt modelId="{6CB7309F-D8D5-EE42-A792-5DBC6DD2FA19}" type="parTrans" cxnId="{4868CB74-1B55-7E42-9BFE-F2335BF9ACE0}">
      <dgm:prSet custT="1"/>
      <dgm:spPr/>
      <dgm:t>
        <a:bodyPr/>
        <a:lstStyle/>
        <a:p>
          <a:endParaRPr lang="zh-CN" altLang="en-US" sz="2400">
            <a:latin typeface="SimSun" charset="-122"/>
            <a:ea typeface="SimSun" charset="-122"/>
            <a:cs typeface="SimSun" charset="-122"/>
          </a:endParaRPr>
        </a:p>
      </dgm:t>
    </dgm:pt>
    <dgm:pt modelId="{691A876B-9312-B04E-9DA0-0747F172036B}" type="sibTrans" cxnId="{4868CB74-1B55-7E42-9BFE-F2335BF9ACE0}">
      <dgm:prSet/>
      <dgm:spPr/>
      <dgm:t>
        <a:bodyPr/>
        <a:lstStyle/>
        <a:p>
          <a:endParaRPr lang="zh-CN" altLang="en-US" sz="2400">
            <a:latin typeface="SimSun" charset="-122"/>
            <a:ea typeface="SimSun" charset="-122"/>
            <a:cs typeface="SimSun" charset="-122"/>
          </a:endParaRPr>
        </a:p>
      </dgm:t>
    </dgm:pt>
    <dgm:pt modelId="{D16A4600-D4DE-E242-BA16-F1E62B9DD85E}">
      <dgm:prSet phldrT="[文本]" custT="1"/>
      <dgm:spPr>
        <a:solidFill>
          <a:srgbClr val="C00000"/>
        </a:solidFill>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3</a:t>
          </a:r>
          <a:r>
            <a:rPr lang="zh-CN" altLang="en-US" sz="2400" dirty="0" smtClean="0">
              <a:latin typeface="SimSun" charset="-122"/>
              <a:ea typeface="SimSun" charset="-122"/>
              <a:cs typeface="SimSun" charset="-122"/>
            </a:rPr>
            <a:t> 章 消费者效用分析</a:t>
          </a:r>
          <a:endParaRPr lang="zh-CN" altLang="en-US" sz="2400" dirty="0">
            <a:latin typeface="SimSun" charset="-122"/>
            <a:ea typeface="SimSun" charset="-122"/>
            <a:cs typeface="SimSun" charset="-122"/>
          </a:endParaRPr>
        </a:p>
      </dgm:t>
    </dgm:pt>
    <dgm:pt modelId="{B40B3CEB-0D29-1B44-8A52-6DA3DBB9DFF8}" type="parTrans" cxnId="{7266F58E-BE89-7949-B342-DE8235E034EB}">
      <dgm:prSet custT="1"/>
      <dgm:spPr/>
      <dgm:t>
        <a:bodyPr/>
        <a:lstStyle/>
        <a:p>
          <a:endParaRPr lang="zh-CN" altLang="en-US" sz="2400">
            <a:latin typeface="SimSun" charset="-122"/>
            <a:ea typeface="SimSun" charset="-122"/>
            <a:cs typeface="SimSun" charset="-122"/>
          </a:endParaRPr>
        </a:p>
      </dgm:t>
    </dgm:pt>
    <dgm:pt modelId="{84B1AC86-B4B5-0A4A-9160-0436017187FF}" type="sibTrans" cxnId="{7266F58E-BE89-7949-B342-DE8235E034EB}">
      <dgm:prSet/>
      <dgm:spPr/>
      <dgm:t>
        <a:bodyPr/>
        <a:lstStyle/>
        <a:p>
          <a:endParaRPr lang="zh-CN" altLang="en-US" sz="2400">
            <a:latin typeface="SimSun" charset="-122"/>
            <a:ea typeface="SimSun" charset="-122"/>
            <a:cs typeface="SimSun" charset="-122"/>
          </a:endParaRPr>
        </a:p>
      </dgm:t>
    </dgm:pt>
    <dgm:pt modelId="{6221EB94-F10F-E340-8A99-80CCB2C05679}">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4</a:t>
          </a:r>
          <a:r>
            <a:rPr lang="zh-CN" altLang="en-US" sz="2400" dirty="0" smtClean="0">
              <a:latin typeface="SimSun" charset="-122"/>
              <a:ea typeface="SimSun" charset="-122"/>
              <a:cs typeface="SimSun" charset="-122"/>
            </a:rPr>
            <a:t> 章 需求弹性与供给弹性分析</a:t>
          </a:r>
          <a:endParaRPr lang="zh-CN" altLang="en-US" sz="2400" dirty="0">
            <a:latin typeface="SimSun" charset="-122"/>
            <a:ea typeface="SimSun" charset="-122"/>
            <a:cs typeface="SimSun" charset="-122"/>
          </a:endParaRPr>
        </a:p>
      </dgm:t>
    </dgm:pt>
    <dgm:pt modelId="{887E1BA4-75F1-894D-A744-FE9FD680F190}" type="parTrans" cxnId="{1F2CD7C0-5C3F-9844-AB75-501616FF55F0}">
      <dgm:prSet custT="1"/>
      <dgm:spPr/>
      <dgm:t>
        <a:bodyPr/>
        <a:lstStyle/>
        <a:p>
          <a:endParaRPr lang="zh-CN" altLang="en-US" sz="2400">
            <a:latin typeface="SimSun" charset="-122"/>
            <a:ea typeface="SimSun" charset="-122"/>
            <a:cs typeface="SimSun" charset="-122"/>
          </a:endParaRPr>
        </a:p>
      </dgm:t>
    </dgm:pt>
    <dgm:pt modelId="{6F55FF74-2628-904B-A82A-93CF536B1C96}" type="sibTrans" cxnId="{1F2CD7C0-5C3F-9844-AB75-501616FF55F0}">
      <dgm:prSet/>
      <dgm:spPr/>
      <dgm:t>
        <a:bodyPr/>
        <a:lstStyle/>
        <a:p>
          <a:endParaRPr lang="zh-CN" altLang="en-US" sz="2400">
            <a:latin typeface="SimSun" charset="-122"/>
            <a:ea typeface="SimSun" charset="-122"/>
            <a:cs typeface="SimSun" charset="-122"/>
          </a:endParaRPr>
        </a:p>
      </dgm:t>
    </dgm:pt>
    <dgm:pt modelId="{F9CE41E7-9A25-2840-A52B-63F93B3B548E}">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5</a:t>
          </a:r>
          <a:r>
            <a:rPr lang="zh-CN" altLang="en-US" sz="2400" dirty="0" smtClean="0">
              <a:latin typeface="SimSun" charset="-122"/>
              <a:ea typeface="SimSun" charset="-122"/>
              <a:cs typeface="SimSun" charset="-122"/>
            </a:rPr>
            <a:t> 章 生产要素投入的决策分析</a:t>
          </a:r>
          <a:endParaRPr lang="zh-CN" altLang="en-US" sz="2400" dirty="0">
            <a:latin typeface="SimSun" charset="-122"/>
            <a:ea typeface="SimSun" charset="-122"/>
            <a:cs typeface="SimSun" charset="-122"/>
          </a:endParaRPr>
        </a:p>
      </dgm:t>
    </dgm:pt>
    <dgm:pt modelId="{9C335C71-1A3C-1941-AC2D-078DDEFA8186}" type="parTrans" cxnId="{9C03F626-7862-6843-9483-473461CAE1C4}">
      <dgm:prSet custT="1"/>
      <dgm:spPr/>
      <dgm:t>
        <a:bodyPr/>
        <a:lstStyle/>
        <a:p>
          <a:endParaRPr lang="zh-CN" altLang="en-US" sz="2400">
            <a:latin typeface="SimSun" charset="-122"/>
            <a:ea typeface="SimSun" charset="-122"/>
            <a:cs typeface="SimSun" charset="-122"/>
          </a:endParaRPr>
        </a:p>
      </dgm:t>
    </dgm:pt>
    <dgm:pt modelId="{C5A36928-B9FE-0A47-8BA5-11406622085F}" type="sibTrans" cxnId="{9C03F626-7862-6843-9483-473461CAE1C4}">
      <dgm:prSet/>
      <dgm:spPr/>
      <dgm:t>
        <a:bodyPr/>
        <a:lstStyle/>
        <a:p>
          <a:endParaRPr lang="zh-CN" altLang="en-US" sz="2400">
            <a:latin typeface="SimSun" charset="-122"/>
            <a:ea typeface="SimSun" charset="-122"/>
            <a:cs typeface="SimSun" charset="-122"/>
          </a:endParaRPr>
        </a:p>
      </dgm:t>
    </dgm:pt>
    <dgm:pt modelId="{9214C962-06F6-5346-8108-8475251BA614}">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12</a:t>
          </a:r>
          <a:r>
            <a:rPr lang="zh-CN" altLang="en-US" sz="2400" dirty="0" smtClean="0">
              <a:latin typeface="SimSun" charset="-122"/>
              <a:ea typeface="SimSun" charset="-122"/>
              <a:cs typeface="SimSun" charset="-122"/>
            </a:rPr>
            <a:t>章 企业产品定价实践</a:t>
          </a:r>
        </a:p>
      </dgm:t>
    </dgm:pt>
    <dgm:pt modelId="{820ADBE0-6537-FE47-A7BA-BA42696AF8C7}" type="parTrans" cxnId="{E3E14CF9-1973-3B44-9755-F7592DDA6571}">
      <dgm:prSet custT="1"/>
      <dgm:spPr/>
      <dgm:t>
        <a:bodyPr/>
        <a:lstStyle/>
        <a:p>
          <a:endParaRPr lang="zh-CN" altLang="en-US" sz="2400">
            <a:latin typeface="SimSun" charset="-122"/>
            <a:ea typeface="SimSun" charset="-122"/>
            <a:cs typeface="SimSun" charset="-122"/>
          </a:endParaRPr>
        </a:p>
      </dgm:t>
    </dgm:pt>
    <dgm:pt modelId="{E2BCF612-A03B-7544-A023-8BE34139F4D6}" type="sibTrans" cxnId="{E3E14CF9-1973-3B44-9755-F7592DDA6571}">
      <dgm:prSet/>
      <dgm:spPr/>
      <dgm:t>
        <a:bodyPr/>
        <a:lstStyle/>
        <a:p>
          <a:endParaRPr lang="zh-CN" altLang="en-US" sz="2400">
            <a:latin typeface="SimSun" charset="-122"/>
            <a:ea typeface="SimSun" charset="-122"/>
            <a:cs typeface="SimSun" charset="-122"/>
          </a:endParaRPr>
        </a:p>
      </dgm:t>
    </dgm:pt>
    <dgm:pt modelId="{2F57CDBE-DE3A-174D-8DED-5B182C37B8FF}">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7</a:t>
          </a:r>
          <a:r>
            <a:rPr lang="zh-CN" altLang="en-US" sz="2400" dirty="0" smtClean="0">
              <a:latin typeface="SimSun" charset="-122"/>
              <a:ea typeface="SimSun" charset="-122"/>
              <a:cs typeface="SimSun" charset="-122"/>
            </a:rPr>
            <a:t> 章 生产产出的决策分析</a:t>
          </a:r>
        </a:p>
      </dgm:t>
    </dgm:pt>
    <dgm:pt modelId="{F45AB31B-DF60-844C-AE68-2F77BA5FCE99}" type="parTrans" cxnId="{4CAAAD1B-4B3B-E34A-954A-E095DEACFF24}">
      <dgm:prSet custT="1"/>
      <dgm:spPr/>
      <dgm:t>
        <a:bodyPr/>
        <a:lstStyle/>
        <a:p>
          <a:endParaRPr lang="zh-CN" altLang="en-US" sz="2400">
            <a:latin typeface="SimSun" charset="-122"/>
            <a:ea typeface="SimSun" charset="-122"/>
            <a:cs typeface="SimSun" charset="-122"/>
          </a:endParaRPr>
        </a:p>
      </dgm:t>
    </dgm:pt>
    <dgm:pt modelId="{68820AC4-F25B-E84E-886D-264F98D07787}" type="sibTrans" cxnId="{4CAAAD1B-4B3B-E34A-954A-E095DEACFF24}">
      <dgm:prSet/>
      <dgm:spPr/>
      <dgm:t>
        <a:bodyPr/>
        <a:lstStyle/>
        <a:p>
          <a:endParaRPr lang="zh-CN" altLang="en-US" sz="2400">
            <a:latin typeface="SimSun" charset="-122"/>
            <a:ea typeface="SimSun" charset="-122"/>
            <a:cs typeface="SimSun" charset="-122"/>
          </a:endParaRPr>
        </a:p>
      </dgm:t>
    </dgm:pt>
    <dgm:pt modelId="{3D524EC8-D288-324C-BF5F-AB30BE4DD581}">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8</a:t>
          </a:r>
          <a:r>
            <a:rPr lang="zh-CN" altLang="en-US" sz="2400" dirty="0" smtClean="0">
              <a:latin typeface="SimSun" charset="-122"/>
              <a:ea typeface="SimSun" charset="-122"/>
              <a:cs typeface="SimSun" charset="-122"/>
            </a:rPr>
            <a:t> 章 完全竞争市场中的企业决策</a:t>
          </a:r>
        </a:p>
      </dgm:t>
    </dgm:pt>
    <dgm:pt modelId="{9DF26A7C-CD2C-584F-8BFC-74E7F14B0615}" type="parTrans" cxnId="{942FDF42-DC02-DE45-9F96-659644D43B12}">
      <dgm:prSet custT="1"/>
      <dgm:spPr/>
      <dgm:t>
        <a:bodyPr/>
        <a:lstStyle/>
        <a:p>
          <a:endParaRPr lang="zh-CN" altLang="en-US" sz="2400">
            <a:latin typeface="SimSun" charset="-122"/>
            <a:ea typeface="SimSun" charset="-122"/>
            <a:cs typeface="SimSun" charset="-122"/>
          </a:endParaRPr>
        </a:p>
      </dgm:t>
    </dgm:pt>
    <dgm:pt modelId="{F357EC1D-80D7-9443-A898-A1AD2D76B5BD}" type="sibTrans" cxnId="{942FDF42-DC02-DE45-9F96-659644D43B12}">
      <dgm:prSet/>
      <dgm:spPr/>
      <dgm:t>
        <a:bodyPr/>
        <a:lstStyle/>
        <a:p>
          <a:endParaRPr lang="zh-CN" altLang="en-US" sz="2400">
            <a:latin typeface="SimSun" charset="-122"/>
            <a:ea typeface="SimSun" charset="-122"/>
            <a:cs typeface="SimSun" charset="-122"/>
          </a:endParaRPr>
        </a:p>
      </dgm:t>
    </dgm:pt>
    <dgm:pt modelId="{4E14D144-022B-1D4A-BBBE-45595C94A337}">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9</a:t>
          </a:r>
          <a:r>
            <a:rPr lang="zh-CN" altLang="en-US" sz="2400" dirty="0" smtClean="0">
              <a:latin typeface="SimSun" charset="-122"/>
              <a:ea typeface="SimSun" charset="-122"/>
              <a:cs typeface="SimSun" charset="-122"/>
            </a:rPr>
            <a:t> 章 垄断市场中的企业决策</a:t>
          </a:r>
        </a:p>
      </dgm:t>
    </dgm:pt>
    <dgm:pt modelId="{47B0721A-9EA4-BD46-A2A8-9AFEF7D1FA26}" type="parTrans" cxnId="{8AD7AF66-9693-054C-90C1-2356E44D3714}">
      <dgm:prSet custT="1"/>
      <dgm:spPr/>
      <dgm:t>
        <a:bodyPr/>
        <a:lstStyle/>
        <a:p>
          <a:endParaRPr lang="zh-CN" altLang="en-US" sz="2400">
            <a:latin typeface="SimSun" charset="-122"/>
            <a:ea typeface="SimSun" charset="-122"/>
            <a:cs typeface="SimSun" charset="-122"/>
          </a:endParaRPr>
        </a:p>
      </dgm:t>
    </dgm:pt>
    <dgm:pt modelId="{CEB49789-2DA3-534B-A44C-6E41405FE22F}" type="sibTrans" cxnId="{8AD7AF66-9693-054C-90C1-2356E44D3714}">
      <dgm:prSet/>
      <dgm:spPr/>
      <dgm:t>
        <a:bodyPr/>
        <a:lstStyle/>
        <a:p>
          <a:endParaRPr lang="zh-CN" altLang="en-US" sz="2400">
            <a:latin typeface="SimSun" charset="-122"/>
            <a:ea typeface="SimSun" charset="-122"/>
            <a:cs typeface="SimSun" charset="-122"/>
          </a:endParaRPr>
        </a:p>
      </dgm:t>
    </dgm:pt>
    <dgm:pt modelId="{FDD9802F-429E-3140-89C2-799E76192FD8}">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10</a:t>
          </a:r>
          <a:r>
            <a:rPr lang="zh-CN" altLang="en-US" sz="2400" dirty="0" smtClean="0">
              <a:latin typeface="SimSun" charset="-122"/>
              <a:ea typeface="SimSun" charset="-122"/>
              <a:cs typeface="SimSun" charset="-122"/>
            </a:rPr>
            <a:t>章 垄断竞争市场中的企业决策</a:t>
          </a:r>
        </a:p>
      </dgm:t>
    </dgm:pt>
    <dgm:pt modelId="{F9BE15F9-E21F-6E44-8F9B-32BF4224D07B}" type="parTrans" cxnId="{DA2C5513-9717-4245-BD5B-9C97EEF877FC}">
      <dgm:prSet custT="1"/>
      <dgm:spPr/>
      <dgm:t>
        <a:bodyPr/>
        <a:lstStyle/>
        <a:p>
          <a:endParaRPr lang="zh-CN" altLang="en-US" sz="2400">
            <a:latin typeface="SimSun" charset="-122"/>
            <a:ea typeface="SimSun" charset="-122"/>
            <a:cs typeface="SimSun" charset="-122"/>
          </a:endParaRPr>
        </a:p>
      </dgm:t>
    </dgm:pt>
    <dgm:pt modelId="{D882D7DF-B869-1641-903A-69C78D498879}" type="sibTrans" cxnId="{DA2C5513-9717-4245-BD5B-9C97EEF877FC}">
      <dgm:prSet/>
      <dgm:spPr/>
      <dgm:t>
        <a:bodyPr/>
        <a:lstStyle/>
        <a:p>
          <a:endParaRPr lang="zh-CN" altLang="en-US" sz="2400">
            <a:latin typeface="SimSun" charset="-122"/>
            <a:ea typeface="SimSun" charset="-122"/>
            <a:cs typeface="SimSun" charset="-122"/>
          </a:endParaRPr>
        </a:p>
      </dgm:t>
    </dgm:pt>
    <dgm:pt modelId="{BE940E4F-94EE-CB4B-8C2D-7824CF0518A4}">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11</a:t>
          </a:r>
          <a:r>
            <a:rPr lang="zh-CN" altLang="en-US" sz="2400" dirty="0" smtClean="0">
              <a:latin typeface="SimSun" charset="-122"/>
              <a:ea typeface="SimSun" charset="-122"/>
              <a:cs typeface="SimSun" charset="-122"/>
            </a:rPr>
            <a:t>章 寡头垄断市场中的企业决策</a:t>
          </a:r>
        </a:p>
      </dgm:t>
    </dgm:pt>
    <dgm:pt modelId="{CC0494AB-8E3F-EC47-B0B0-24A8F75C0C9C}" type="parTrans" cxnId="{F1C99151-3DB3-2B4C-AF26-3B40C4C7EF00}">
      <dgm:prSet custT="1"/>
      <dgm:spPr/>
      <dgm:t>
        <a:bodyPr/>
        <a:lstStyle/>
        <a:p>
          <a:endParaRPr lang="zh-CN" altLang="en-US" sz="2400">
            <a:latin typeface="SimSun" charset="-122"/>
            <a:ea typeface="SimSun" charset="-122"/>
            <a:cs typeface="SimSun" charset="-122"/>
          </a:endParaRPr>
        </a:p>
      </dgm:t>
    </dgm:pt>
    <dgm:pt modelId="{7B8E7360-1AE1-3A4D-B049-58FE99F150A9}" type="sibTrans" cxnId="{F1C99151-3DB3-2B4C-AF26-3B40C4C7EF00}">
      <dgm:prSet/>
      <dgm:spPr/>
      <dgm:t>
        <a:bodyPr/>
        <a:lstStyle/>
        <a:p>
          <a:endParaRPr lang="zh-CN" altLang="en-US" sz="2400">
            <a:latin typeface="SimSun" charset="-122"/>
            <a:ea typeface="SimSun" charset="-122"/>
            <a:cs typeface="SimSun"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t>
        <a:bodyPr/>
        <a:lstStyle/>
        <a:p>
          <a:endParaRPr lang="zh-CN" altLang="en-US"/>
        </a:p>
      </dgm:t>
    </dgm:pt>
    <dgm:pt modelId="{7111AE39-B455-7C4D-91F4-9E37E3822D07}" type="pres">
      <dgm:prSet presAssocID="{CC08C8E7-D5AB-9C4F-A78B-4A8C57EB2D22}" presName="LevelOneTextNode" presStyleLbl="node0" presStyleIdx="0" presStyleCnt="1" custAng="5400000" custScaleX="480126" custScaleY="182634" custLinFactX="-284468" custLinFactNeighborX="-300000" custLinFactNeighborY="2267">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t>
        <a:bodyPr/>
        <a:lstStyle/>
        <a:p>
          <a:endParaRPr lang="zh-CN" altLang="en-US"/>
        </a:p>
      </dgm:t>
    </dgm:pt>
    <dgm:pt modelId="{082A771F-69AF-7C4C-86CB-DF1CD8CB6581}" type="pres">
      <dgm:prSet presAssocID="{A73DCD64-89DF-3E4C-9543-0D417B51464E}" presName="conn2-1" presStyleLbl="parChTrans1D2" presStyleIdx="0" presStyleCnt="12"/>
      <dgm:spPr/>
      <dgm:t>
        <a:bodyPr/>
        <a:lstStyle/>
        <a:p>
          <a:endParaRPr lang="zh-CN" altLang="en-US"/>
        </a:p>
      </dgm:t>
    </dgm:pt>
    <dgm:pt modelId="{F726EDD3-E670-9B47-8786-4F599884289D}" type="pres">
      <dgm:prSet presAssocID="{A73DCD64-89DF-3E4C-9543-0D417B51464E}" presName="connTx" presStyleLbl="parChTrans1D2" presStyleIdx="0" presStyleCnt="12"/>
      <dgm:spPr/>
      <dgm:t>
        <a:bodyPr/>
        <a:lstStyle/>
        <a:p>
          <a:endParaRPr lang="zh-CN" altLang="en-US"/>
        </a:p>
      </dgm:t>
    </dgm:pt>
    <dgm:pt modelId="{7B40AE63-0EA3-0747-BCE5-5F3AB0355BF2}" type="pres">
      <dgm:prSet presAssocID="{DD5BF61D-B843-C744-B9A9-3312A1287EF4}" presName="root2" presStyleCnt="0"/>
      <dgm:spPr/>
      <dgm:t>
        <a:bodyPr/>
        <a:lstStyle/>
        <a:p>
          <a:endParaRPr lang="zh-CN" altLang="en-US"/>
        </a:p>
      </dgm:t>
    </dgm:pt>
    <dgm:pt modelId="{C852AF5D-E3CA-F844-B775-08DD6E6FB940}" type="pres">
      <dgm:prSet presAssocID="{DD5BF61D-B843-C744-B9A9-3312A1287EF4}" presName="LevelTwoTextNode" presStyleLbl="node2" presStyleIdx="0" presStyleCnt="12" custScaleX="729839" custScaleY="212099">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t>
        <a:bodyPr/>
        <a:lstStyle/>
        <a:p>
          <a:endParaRPr lang="zh-CN" altLang="en-US"/>
        </a:p>
      </dgm:t>
    </dgm:pt>
    <dgm:pt modelId="{1F2800E8-CF94-FD43-8D0E-7E4B278315B1}" type="pres">
      <dgm:prSet presAssocID="{45267C76-6276-B44A-878A-9D61B556EBD7}" presName="conn2-1" presStyleLbl="parChTrans1D2" presStyleIdx="1" presStyleCnt="12"/>
      <dgm:spPr/>
      <dgm:t>
        <a:bodyPr/>
        <a:lstStyle/>
        <a:p>
          <a:endParaRPr lang="zh-CN" altLang="en-US"/>
        </a:p>
      </dgm:t>
    </dgm:pt>
    <dgm:pt modelId="{938A9782-2B6B-8141-99DA-6568305E0C38}" type="pres">
      <dgm:prSet presAssocID="{45267C76-6276-B44A-878A-9D61B556EBD7}" presName="connTx" presStyleLbl="parChTrans1D2" presStyleIdx="1" presStyleCnt="12"/>
      <dgm:spPr/>
      <dgm:t>
        <a:bodyPr/>
        <a:lstStyle/>
        <a:p>
          <a:endParaRPr lang="zh-CN" altLang="en-US"/>
        </a:p>
      </dgm:t>
    </dgm:pt>
    <dgm:pt modelId="{7377E58F-198D-DE48-B3AF-2D2AF67C403D}" type="pres">
      <dgm:prSet presAssocID="{9BA062DA-6B7A-FC4F-B1BB-7CC4C74C72CE}" presName="root2" presStyleCnt="0"/>
      <dgm:spPr/>
      <dgm:t>
        <a:bodyPr/>
        <a:lstStyle/>
        <a:p>
          <a:endParaRPr lang="zh-CN" altLang="en-US"/>
        </a:p>
      </dgm:t>
    </dgm:pt>
    <dgm:pt modelId="{1C998B4A-F8C8-5D49-862A-38B9C7611407}" type="pres">
      <dgm:prSet presAssocID="{9BA062DA-6B7A-FC4F-B1BB-7CC4C74C72CE}" presName="LevelTwoTextNode" presStyleLbl="node2" presStyleIdx="1" presStyleCnt="12" custScaleX="729839" custScaleY="21209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t>
        <a:bodyPr/>
        <a:lstStyle/>
        <a:p>
          <a:endParaRPr lang="zh-CN" altLang="en-US"/>
        </a:p>
      </dgm:t>
    </dgm:pt>
    <dgm:pt modelId="{F23CCF4A-0F02-B643-86DA-D7F6CBD2CB37}" type="pres">
      <dgm:prSet presAssocID="{B40B3CEB-0D29-1B44-8A52-6DA3DBB9DFF8}" presName="conn2-1" presStyleLbl="parChTrans1D2" presStyleIdx="2" presStyleCnt="12"/>
      <dgm:spPr/>
      <dgm:t>
        <a:bodyPr/>
        <a:lstStyle/>
        <a:p>
          <a:endParaRPr lang="zh-CN" altLang="en-US"/>
        </a:p>
      </dgm:t>
    </dgm:pt>
    <dgm:pt modelId="{86270928-55DA-8D45-B5F7-CCC26D5CD5C5}" type="pres">
      <dgm:prSet presAssocID="{B40B3CEB-0D29-1B44-8A52-6DA3DBB9DFF8}" presName="connTx" presStyleLbl="parChTrans1D2" presStyleIdx="2" presStyleCnt="12"/>
      <dgm:spPr/>
      <dgm:t>
        <a:bodyPr/>
        <a:lstStyle/>
        <a:p>
          <a:endParaRPr lang="zh-CN" altLang="en-US"/>
        </a:p>
      </dgm:t>
    </dgm:pt>
    <dgm:pt modelId="{24B9ADD3-B7B6-0948-A5B4-DEF0345E911E}" type="pres">
      <dgm:prSet presAssocID="{D16A4600-D4DE-E242-BA16-F1E62B9DD85E}" presName="root2" presStyleCnt="0"/>
      <dgm:spPr/>
      <dgm:t>
        <a:bodyPr/>
        <a:lstStyle/>
        <a:p>
          <a:endParaRPr lang="zh-CN" altLang="en-US"/>
        </a:p>
      </dgm:t>
    </dgm:pt>
    <dgm:pt modelId="{801D293D-5A6E-CF4C-ADA4-5CA1C7809ED1}" type="pres">
      <dgm:prSet presAssocID="{D16A4600-D4DE-E242-BA16-F1E62B9DD85E}" presName="LevelTwoTextNode" presStyleLbl="node2" presStyleIdx="2" presStyleCnt="12" custScaleX="729839" custScaleY="212099">
        <dgm:presLayoutVars>
          <dgm:chPref val="3"/>
        </dgm:presLayoutVars>
      </dgm:prSet>
      <dgm:spPr/>
      <dgm:t>
        <a:bodyPr/>
        <a:lstStyle/>
        <a:p>
          <a:endParaRPr lang="zh-CN" altLang="en-US"/>
        </a:p>
      </dgm:t>
    </dgm:pt>
    <dgm:pt modelId="{C002F34D-29F7-054C-94FA-D3E01EC8CF0A}" type="pres">
      <dgm:prSet presAssocID="{D16A4600-D4DE-E242-BA16-F1E62B9DD85E}" presName="level3hierChild" presStyleCnt="0"/>
      <dgm:spPr/>
      <dgm:t>
        <a:bodyPr/>
        <a:lstStyle/>
        <a:p>
          <a:endParaRPr lang="zh-CN" altLang="en-US"/>
        </a:p>
      </dgm:t>
    </dgm:pt>
    <dgm:pt modelId="{BF3B09D1-E8E8-0A4F-9573-99448D99561B}" type="pres">
      <dgm:prSet presAssocID="{887E1BA4-75F1-894D-A744-FE9FD680F190}" presName="conn2-1" presStyleLbl="parChTrans1D2" presStyleIdx="3" presStyleCnt="12"/>
      <dgm:spPr/>
      <dgm:t>
        <a:bodyPr/>
        <a:lstStyle/>
        <a:p>
          <a:endParaRPr lang="zh-CN" altLang="en-US"/>
        </a:p>
      </dgm:t>
    </dgm:pt>
    <dgm:pt modelId="{E7F00E80-BF27-5546-BA55-1448BC72D880}" type="pres">
      <dgm:prSet presAssocID="{887E1BA4-75F1-894D-A744-FE9FD680F190}" presName="connTx" presStyleLbl="parChTrans1D2" presStyleIdx="3" presStyleCnt="12"/>
      <dgm:spPr/>
      <dgm:t>
        <a:bodyPr/>
        <a:lstStyle/>
        <a:p>
          <a:endParaRPr lang="zh-CN" altLang="en-US"/>
        </a:p>
      </dgm:t>
    </dgm:pt>
    <dgm:pt modelId="{EB73FD6D-7D88-1C4D-A0D2-0E26216B76B3}" type="pres">
      <dgm:prSet presAssocID="{6221EB94-F10F-E340-8A99-80CCB2C05679}" presName="root2" presStyleCnt="0"/>
      <dgm:spPr/>
      <dgm:t>
        <a:bodyPr/>
        <a:lstStyle/>
        <a:p>
          <a:endParaRPr lang="zh-CN" altLang="en-US"/>
        </a:p>
      </dgm:t>
    </dgm:pt>
    <dgm:pt modelId="{2A813B24-1D27-BA48-B656-7DF38994DA1B}" type="pres">
      <dgm:prSet presAssocID="{6221EB94-F10F-E340-8A99-80CCB2C05679}" presName="LevelTwoTextNode" presStyleLbl="node2" presStyleIdx="3" presStyleCnt="12" custScaleX="729839" custScaleY="212099">
        <dgm:presLayoutVars>
          <dgm:chPref val="3"/>
        </dgm:presLayoutVars>
      </dgm:prSet>
      <dgm:spPr/>
      <dgm:t>
        <a:bodyPr/>
        <a:lstStyle/>
        <a:p>
          <a:endParaRPr lang="zh-CN" altLang="en-US"/>
        </a:p>
      </dgm:t>
    </dgm:pt>
    <dgm:pt modelId="{F3EF56C7-CBF7-3B4B-8E99-45B4D2BFD1FA}" type="pres">
      <dgm:prSet presAssocID="{6221EB94-F10F-E340-8A99-80CCB2C05679}" presName="level3hierChild" presStyleCnt="0"/>
      <dgm:spPr/>
      <dgm:t>
        <a:bodyPr/>
        <a:lstStyle/>
        <a:p>
          <a:endParaRPr lang="zh-CN" altLang="en-US"/>
        </a:p>
      </dgm:t>
    </dgm:pt>
    <dgm:pt modelId="{D205D4C6-038E-044A-A3BA-7E795737A05F}" type="pres">
      <dgm:prSet presAssocID="{9C335C71-1A3C-1941-AC2D-078DDEFA8186}" presName="conn2-1" presStyleLbl="parChTrans1D2" presStyleIdx="4" presStyleCnt="12"/>
      <dgm:spPr/>
      <dgm:t>
        <a:bodyPr/>
        <a:lstStyle/>
        <a:p>
          <a:endParaRPr lang="zh-CN" altLang="en-US"/>
        </a:p>
      </dgm:t>
    </dgm:pt>
    <dgm:pt modelId="{6396734B-FFF4-384D-A9D1-7B3460829391}" type="pres">
      <dgm:prSet presAssocID="{9C335C71-1A3C-1941-AC2D-078DDEFA8186}" presName="connTx" presStyleLbl="parChTrans1D2" presStyleIdx="4" presStyleCnt="12"/>
      <dgm:spPr/>
      <dgm:t>
        <a:bodyPr/>
        <a:lstStyle/>
        <a:p>
          <a:endParaRPr lang="zh-CN" altLang="en-US"/>
        </a:p>
      </dgm:t>
    </dgm:pt>
    <dgm:pt modelId="{B7193BB4-EBFB-F94D-B9B5-45803EE52DBC}" type="pres">
      <dgm:prSet presAssocID="{F9CE41E7-9A25-2840-A52B-63F93B3B548E}" presName="root2" presStyleCnt="0"/>
      <dgm:spPr/>
      <dgm:t>
        <a:bodyPr/>
        <a:lstStyle/>
        <a:p>
          <a:endParaRPr lang="zh-CN" altLang="en-US"/>
        </a:p>
      </dgm:t>
    </dgm:pt>
    <dgm:pt modelId="{63F35746-278C-874D-9A13-4343B4455491}" type="pres">
      <dgm:prSet presAssocID="{F9CE41E7-9A25-2840-A52B-63F93B3B548E}" presName="LevelTwoTextNode" presStyleLbl="node2" presStyleIdx="4" presStyleCnt="12" custScaleX="729839" custScaleY="212099">
        <dgm:presLayoutVars>
          <dgm:chPref val="3"/>
        </dgm:presLayoutVars>
      </dgm:prSet>
      <dgm:spPr/>
      <dgm:t>
        <a:bodyPr/>
        <a:lstStyle/>
        <a:p>
          <a:endParaRPr lang="zh-CN" altLang="en-US"/>
        </a:p>
      </dgm:t>
    </dgm:pt>
    <dgm:pt modelId="{36172B95-994F-3849-A5C6-A00A882569A7}" type="pres">
      <dgm:prSet presAssocID="{F9CE41E7-9A25-2840-A52B-63F93B3B548E}" presName="level3hierChild" presStyleCnt="0"/>
      <dgm:spPr/>
      <dgm:t>
        <a:bodyPr/>
        <a:lstStyle/>
        <a:p>
          <a:endParaRPr lang="zh-CN" altLang="en-US"/>
        </a:p>
      </dgm:t>
    </dgm:pt>
    <dgm:pt modelId="{D87FA41A-845D-0742-BFE6-B20A8A85E955}" type="pres">
      <dgm:prSet presAssocID="{6CB7309F-D8D5-EE42-A792-5DBC6DD2FA19}" presName="conn2-1" presStyleLbl="parChTrans1D2" presStyleIdx="5" presStyleCnt="12"/>
      <dgm:spPr/>
      <dgm:t>
        <a:bodyPr/>
        <a:lstStyle/>
        <a:p>
          <a:endParaRPr lang="zh-CN" altLang="en-US"/>
        </a:p>
      </dgm:t>
    </dgm:pt>
    <dgm:pt modelId="{23ABB7CA-867F-A94E-86EF-7DB36A9DC8CA}" type="pres">
      <dgm:prSet presAssocID="{6CB7309F-D8D5-EE42-A792-5DBC6DD2FA19}" presName="connTx" presStyleLbl="parChTrans1D2" presStyleIdx="5" presStyleCnt="12"/>
      <dgm:spPr/>
      <dgm:t>
        <a:bodyPr/>
        <a:lstStyle/>
        <a:p>
          <a:endParaRPr lang="zh-CN" altLang="en-US"/>
        </a:p>
      </dgm:t>
    </dgm:pt>
    <dgm:pt modelId="{F5E40523-D54A-C94B-B68A-891E33491C33}" type="pres">
      <dgm:prSet presAssocID="{B66F832D-4D17-F842-A04B-51EF67D9557A}" presName="root2" presStyleCnt="0"/>
      <dgm:spPr/>
      <dgm:t>
        <a:bodyPr/>
        <a:lstStyle/>
        <a:p>
          <a:endParaRPr lang="zh-CN" altLang="en-US"/>
        </a:p>
      </dgm:t>
    </dgm:pt>
    <dgm:pt modelId="{8FE3CA9D-F9AC-4D4D-BF03-5B208403D01F}" type="pres">
      <dgm:prSet presAssocID="{B66F832D-4D17-F842-A04B-51EF67D9557A}" presName="LevelTwoTextNode" presStyleLbl="node2" presStyleIdx="5" presStyleCnt="12" custScaleX="729839" custScaleY="212099">
        <dgm:presLayoutVars>
          <dgm:chPref val="3"/>
        </dgm:presLayoutVars>
      </dgm:prSet>
      <dgm:spPr/>
      <dgm:t>
        <a:bodyPr/>
        <a:lstStyle/>
        <a:p>
          <a:endParaRPr lang="zh-CN" altLang="en-US"/>
        </a:p>
      </dgm:t>
    </dgm:pt>
    <dgm:pt modelId="{3FA3A4FE-4A72-6F4A-9A04-17836A776012}" type="pres">
      <dgm:prSet presAssocID="{B66F832D-4D17-F842-A04B-51EF67D9557A}" presName="level3hierChild" presStyleCnt="0"/>
      <dgm:spPr/>
      <dgm:t>
        <a:bodyPr/>
        <a:lstStyle/>
        <a:p>
          <a:endParaRPr lang="zh-CN" altLang="en-US"/>
        </a:p>
      </dgm:t>
    </dgm:pt>
    <dgm:pt modelId="{A3F7329B-086E-6C4A-9619-9EFEE1A157E2}" type="pres">
      <dgm:prSet presAssocID="{F45AB31B-DF60-844C-AE68-2F77BA5FCE99}" presName="conn2-1" presStyleLbl="parChTrans1D2" presStyleIdx="6" presStyleCnt="12"/>
      <dgm:spPr/>
      <dgm:t>
        <a:bodyPr/>
        <a:lstStyle/>
        <a:p>
          <a:endParaRPr lang="zh-CN" altLang="en-US"/>
        </a:p>
      </dgm:t>
    </dgm:pt>
    <dgm:pt modelId="{64733200-66FF-514C-975E-6A30586E77DF}" type="pres">
      <dgm:prSet presAssocID="{F45AB31B-DF60-844C-AE68-2F77BA5FCE99}" presName="connTx" presStyleLbl="parChTrans1D2" presStyleIdx="6" presStyleCnt="12"/>
      <dgm:spPr/>
      <dgm:t>
        <a:bodyPr/>
        <a:lstStyle/>
        <a:p>
          <a:endParaRPr lang="zh-CN" altLang="en-US"/>
        </a:p>
      </dgm:t>
    </dgm:pt>
    <dgm:pt modelId="{A72AC503-0D89-0F40-91DC-8C40B1A372F1}" type="pres">
      <dgm:prSet presAssocID="{2F57CDBE-DE3A-174D-8DED-5B182C37B8FF}" presName="root2" presStyleCnt="0"/>
      <dgm:spPr/>
      <dgm:t>
        <a:bodyPr/>
        <a:lstStyle/>
        <a:p>
          <a:endParaRPr lang="zh-CN" altLang="en-US"/>
        </a:p>
      </dgm:t>
    </dgm:pt>
    <dgm:pt modelId="{9EBBA99F-A4CB-4947-AF0D-06A5810B9341}" type="pres">
      <dgm:prSet presAssocID="{2F57CDBE-DE3A-174D-8DED-5B182C37B8FF}" presName="LevelTwoTextNode" presStyleLbl="node2" presStyleIdx="6" presStyleCnt="12" custScaleX="729839" custScaleY="212099">
        <dgm:presLayoutVars>
          <dgm:chPref val="3"/>
        </dgm:presLayoutVars>
      </dgm:prSet>
      <dgm:spPr/>
      <dgm:t>
        <a:bodyPr/>
        <a:lstStyle/>
        <a:p>
          <a:endParaRPr lang="zh-CN" altLang="en-US"/>
        </a:p>
      </dgm:t>
    </dgm:pt>
    <dgm:pt modelId="{69FCBD15-7BC5-9347-8596-6646B5776E16}" type="pres">
      <dgm:prSet presAssocID="{2F57CDBE-DE3A-174D-8DED-5B182C37B8FF}" presName="level3hierChild" presStyleCnt="0"/>
      <dgm:spPr/>
      <dgm:t>
        <a:bodyPr/>
        <a:lstStyle/>
        <a:p>
          <a:endParaRPr lang="zh-CN" altLang="en-US"/>
        </a:p>
      </dgm:t>
    </dgm:pt>
    <dgm:pt modelId="{EFDB52AC-193B-D24A-9D41-0D409F2C9383}" type="pres">
      <dgm:prSet presAssocID="{9DF26A7C-CD2C-584F-8BFC-74E7F14B0615}" presName="conn2-1" presStyleLbl="parChTrans1D2" presStyleIdx="7" presStyleCnt="12"/>
      <dgm:spPr/>
      <dgm:t>
        <a:bodyPr/>
        <a:lstStyle/>
        <a:p>
          <a:endParaRPr lang="zh-CN" altLang="en-US"/>
        </a:p>
      </dgm:t>
    </dgm:pt>
    <dgm:pt modelId="{31ACF357-AE44-124F-A9DE-C42B68E56AD2}" type="pres">
      <dgm:prSet presAssocID="{9DF26A7C-CD2C-584F-8BFC-74E7F14B0615}" presName="connTx" presStyleLbl="parChTrans1D2" presStyleIdx="7" presStyleCnt="12"/>
      <dgm:spPr/>
      <dgm:t>
        <a:bodyPr/>
        <a:lstStyle/>
        <a:p>
          <a:endParaRPr lang="zh-CN" altLang="en-US"/>
        </a:p>
      </dgm:t>
    </dgm:pt>
    <dgm:pt modelId="{2086F0B9-C63A-4A47-9706-4509CE8190D7}" type="pres">
      <dgm:prSet presAssocID="{3D524EC8-D288-324C-BF5F-AB30BE4DD581}" presName="root2" presStyleCnt="0"/>
      <dgm:spPr/>
      <dgm:t>
        <a:bodyPr/>
        <a:lstStyle/>
        <a:p>
          <a:endParaRPr lang="zh-CN" altLang="en-US"/>
        </a:p>
      </dgm:t>
    </dgm:pt>
    <dgm:pt modelId="{594B141E-C1DA-D845-9DD4-07B3012F8988}" type="pres">
      <dgm:prSet presAssocID="{3D524EC8-D288-324C-BF5F-AB30BE4DD581}" presName="LevelTwoTextNode" presStyleLbl="node2" presStyleIdx="7" presStyleCnt="12" custScaleX="729839" custScaleY="212099">
        <dgm:presLayoutVars>
          <dgm:chPref val="3"/>
        </dgm:presLayoutVars>
      </dgm:prSet>
      <dgm:spPr/>
      <dgm:t>
        <a:bodyPr/>
        <a:lstStyle/>
        <a:p>
          <a:endParaRPr lang="zh-CN" altLang="en-US"/>
        </a:p>
      </dgm:t>
    </dgm:pt>
    <dgm:pt modelId="{CC6423BA-E758-3B48-AFF8-4F37F59240EB}" type="pres">
      <dgm:prSet presAssocID="{3D524EC8-D288-324C-BF5F-AB30BE4DD581}" presName="level3hierChild" presStyleCnt="0"/>
      <dgm:spPr/>
      <dgm:t>
        <a:bodyPr/>
        <a:lstStyle/>
        <a:p>
          <a:endParaRPr lang="zh-CN" altLang="en-US"/>
        </a:p>
      </dgm:t>
    </dgm:pt>
    <dgm:pt modelId="{4BA792CA-FCEB-7841-9D80-6BB1A42B4D94}" type="pres">
      <dgm:prSet presAssocID="{47B0721A-9EA4-BD46-A2A8-9AFEF7D1FA26}" presName="conn2-1" presStyleLbl="parChTrans1D2" presStyleIdx="8" presStyleCnt="12"/>
      <dgm:spPr/>
      <dgm:t>
        <a:bodyPr/>
        <a:lstStyle/>
        <a:p>
          <a:endParaRPr lang="zh-CN" altLang="en-US"/>
        </a:p>
      </dgm:t>
    </dgm:pt>
    <dgm:pt modelId="{BABB8878-4B1D-194C-ACD5-84171842B8AC}" type="pres">
      <dgm:prSet presAssocID="{47B0721A-9EA4-BD46-A2A8-9AFEF7D1FA26}" presName="connTx" presStyleLbl="parChTrans1D2" presStyleIdx="8" presStyleCnt="12"/>
      <dgm:spPr/>
      <dgm:t>
        <a:bodyPr/>
        <a:lstStyle/>
        <a:p>
          <a:endParaRPr lang="zh-CN" altLang="en-US"/>
        </a:p>
      </dgm:t>
    </dgm:pt>
    <dgm:pt modelId="{FF89B527-96DD-344F-A6E9-4D96FBF8184B}" type="pres">
      <dgm:prSet presAssocID="{4E14D144-022B-1D4A-BBBE-45595C94A337}" presName="root2" presStyleCnt="0"/>
      <dgm:spPr/>
      <dgm:t>
        <a:bodyPr/>
        <a:lstStyle/>
        <a:p>
          <a:endParaRPr lang="zh-CN" altLang="en-US"/>
        </a:p>
      </dgm:t>
    </dgm:pt>
    <dgm:pt modelId="{00C029E1-BACD-3B4B-B105-64422CAA0D27}" type="pres">
      <dgm:prSet presAssocID="{4E14D144-022B-1D4A-BBBE-45595C94A337}" presName="LevelTwoTextNode" presStyleLbl="node2" presStyleIdx="8" presStyleCnt="12" custScaleX="729839" custScaleY="212099">
        <dgm:presLayoutVars>
          <dgm:chPref val="3"/>
        </dgm:presLayoutVars>
      </dgm:prSet>
      <dgm:spPr/>
      <dgm:t>
        <a:bodyPr/>
        <a:lstStyle/>
        <a:p>
          <a:endParaRPr lang="zh-CN" altLang="en-US"/>
        </a:p>
      </dgm:t>
    </dgm:pt>
    <dgm:pt modelId="{3177E0D2-F527-A748-B581-F447A0BCCEC9}" type="pres">
      <dgm:prSet presAssocID="{4E14D144-022B-1D4A-BBBE-45595C94A337}" presName="level3hierChild" presStyleCnt="0"/>
      <dgm:spPr/>
      <dgm:t>
        <a:bodyPr/>
        <a:lstStyle/>
        <a:p>
          <a:endParaRPr lang="zh-CN" altLang="en-US"/>
        </a:p>
      </dgm:t>
    </dgm:pt>
    <dgm:pt modelId="{79FBF4CB-A334-FA4C-A730-5AE32E36618A}" type="pres">
      <dgm:prSet presAssocID="{F9BE15F9-E21F-6E44-8F9B-32BF4224D07B}" presName="conn2-1" presStyleLbl="parChTrans1D2" presStyleIdx="9" presStyleCnt="12"/>
      <dgm:spPr/>
      <dgm:t>
        <a:bodyPr/>
        <a:lstStyle/>
        <a:p>
          <a:endParaRPr lang="zh-CN" altLang="en-US"/>
        </a:p>
      </dgm:t>
    </dgm:pt>
    <dgm:pt modelId="{9EE10452-48CF-D04B-B4D7-2F7F0F4050BF}" type="pres">
      <dgm:prSet presAssocID="{F9BE15F9-E21F-6E44-8F9B-32BF4224D07B}" presName="connTx" presStyleLbl="parChTrans1D2" presStyleIdx="9" presStyleCnt="12"/>
      <dgm:spPr/>
      <dgm:t>
        <a:bodyPr/>
        <a:lstStyle/>
        <a:p>
          <a:endParaRPr lang="zh-CN" altLang="en-US"/>
        </a:p>
      </dgm:t>
    </dgm:pt>
    <dgm:pt modelId="{C467E811-70CB-BA4B-A8A7-0953754C465C}" type="pres">
      <dgm:prSet presAssocID="{FDD9802F-429E-3140-89C2-799E76192FD8}" presName="root2" presStyleCnt="0"/>
      <dgm:spPr/>
      <dgm:t>
        <a:bodyPr/>
        <a:lstStyle/>
        <a:p>
          <a:endParaRPr lang="zh-CN" altLang="en-US"/>
        </a:p>
      </dgm:t>
    </dgm:pt>
    <dgm:pt modelId="{2B38E664-48B7-7044-9738-8E97AC293AB1}" type="pres">
      <dgm:prSet presAssocID="{FDD9802F-429E-3140-89C2-799E76192FD8}" presName="LevelTwoTextNode" presStyleLbl="node2" presStyleIdx="9" presStyleCnt="12" custScaleX="729839" custScaleY="212099">
        <dgm:presLayoutVars>
          <dgm:chPref val="3"/>
        </dgm:presLayoutVars>
      </dgm:prSet>
      <dgm:spPr/>
      <dgm:t>
        <a:bodyPr/>
        <a:lstStyle/>
        <a:p>
          <a:endParaRPr lang="zh-CN" altLang="en-US"/>
        </a:p>
      </dgm:t>
    </dgm:pt>
    <dgm:pt modelId="{EF9AE95C-C4E6-9949-9940-8C3EDD34A3ED}" type="pres">
      <dgm:prSet presAssocID="{FDD9802F-429E-3140-89C2-799E76192FD8}" presName="level3hierChild" presStyleCnt="0"/>
      <dgm:spPr/>
      <dgm:t>
        <a:bodyPr/>
        <a:lstStyle/>
        <a:p>
          <a:endParaRPr lang="zh-CN" altLang="en-US"/>
        </a:p>
      </dgm:t>
    </dgm:pt>
    <dgm:pt modelId="{1A32823E-C562-194D-8C0A-5A42C66D5E4E}" type="pres">
      <dgm:prSet presAssocID="{CC0494AB-8E3F-EC47-B0B0-24A8F75C0C9C}" presName="conn2-1" presStyleLbl="parChTrans1D2" presStyleIdx="10" presStyleCnt="12"/>
      <dgm:spPr/>
      <dgm:t>
        <a:bodyPr/>
        <a:lstStyle/>
        <a:p>
          <a:endParaRPr lang="zh-CN" altLang="en-US"/>
        </a:p>
      </dgm:t>
    </dgm:pt>
    <dgm:pt modelId="{9917B5D9-9759-3349-9C05-A9B0771200CB}" type="pres">
      <dgm:prSet presAssocID="{CC0494AB-8E3F-EC47-B0B0-24A8F75C0C9C}" presName="connTx" presStyleLbl="parChTrans1D2" presStyleIdx="10" presStyleCnt="12"/>
      <dgm:spPr/>
      <dgm:t>
        <a:bodyPr/>
        <a:lstStyle/>
        <a:p>
          <a:endParaRPr lang="zh-CN" altLang="en-US"/>
        </a:p>
      </dgm:t>
    </dgm:pt>
    <dgm:pt modelId="{A816742D-B597-8542-9D71-5667F8757F4C}" type="pres">
      <dgm:prSet presAssocID="{BE940E4F-94EE-CB4B-8C2D-7824CF0518A4}" presName="root2" presStyleCnt="0"/>
      <dgm:spPr/>
      <dgm:t>
        <a:bodyPr/>
        <a:lstStyle/>
        <a:p>
          <a:endParaRPr lang="zh-CN" altLang="en-US"/>
        </a:p>
      </dgm:t>
    </dgm:pt>
    <dgm:pt modelId="{0B025E1A-4017-974E-A410-E5C6C65DC33A}" type="pres">
      <dgm:prSet presAssocID="{BE940E4F-94EE-CB4B-8C2D-7824CF0518A4}" presName="LevelTwoTextNode" presStyleLbl="node2" presStyleIdx="10" presStyleCnt="12" custScaleX="729839" custScaleY="212099">
        <dgm:presLayoutVars>
          <dgm:chPref val="3"/>
        </dgm:presLayoutVars>
      </dgm:prSet>
      <dgm:spPr/>
      <dgm:t>
        <a:bodyPr/>
        <a:lstStyle/>
        <a:p>
          <a:endParaRPr lang="zh-CN" altLang="en-US"/>
        </a:p>
      </dgm:t>
    </dgm:pt>
    <dgm:pt modelId="{E7BE67DA-EE95-7E48-8D47-9DF7FC54EC08}" type="pres">
      <dgm:prSet presAssocID="{BE940E4F-94EE-CB4B-8C2D-7824CF0518A4}" presName="level3hierChild" presStyleCnt="0"/>
      <dgm:spPr/>
      <dgm:t>
        <a:bodyPr/>
        <a:lstStyle/>
        <a:p>
          <a:endParaRPr lang="zh-CN" altLang="en-US"/>
        </a:p>
      </dgm:t>
    </dgm:pt>
    <dgm:pt modelId="{28B22BAA-5BF2-3448-A529-D989148F12A9}" type="pres">
      <dgm:prSet presAssocID="{820ADBE0-6537-FE47-A7BA-BA42696AF8C7}" presName="conn2-1" presStyleLbl="parChTrans1D2" presStyleIdx="11" presStyleCnt="12"/>
      <dgm:spPr/>
      <dgm:t>
        <a:bodyPr/>
        <a:lstStyle/>
        <a:p>
          <a:endParaRPr lang="zh-CN" altLang="en-US"/>
        </a:p>
      </dgm:t>
    </dgm:pt>
    <dgm:pt modelId="{54988CD6-4C2C-0B46-806B-857498FF5ABF}" type="pres">
      <dgm:prSet presAssocID="{820ADBE0-6537-FE47-A7BA-BA42696AF8C7}" presName="connTx" presStyleLbl="parChTrans1D2" presStyleIdx="11" presStyleCnt="12"/>
      <dgm:spPr/>
      <dgm:t>
        <a:bodyPr/>
        <a:lstStyle/>
        <a:p>
          <a:endParaRPr lang="zh-CN" altLang="en-US"/>
        </a:p>
      </dgm:t>
    </dgm:pt>
    <dgm:pt modelId="{2B60A478-F6B1-CA42-A7A5-2C9AD1F726E9}" type="pres">
      <dgm:prSet presAssocID="{9214C962-06F6-5346-8108-8475251BA614}" presName="root2" presStyleCnt="0"/>
      <dgm:spPr/>
      <dgm:t>
        <a:bodyPr/>
        <a:lstStyle/>
        <a:p>
          <a:endParaRPr lang="zh-CN" altLang="en-US"/>
        </a:p>
      </dgm:t>
    </dgm:pt>
    <dgm:pt modelId="{98898A49-EECE-8C42-800D-7F49FC06C40D}" type="pres">
      <dgm:prSet presAssocID="{9214C962-06F6-5346-8108-8475251BA614}" presName="LevelTwoTextNode" presStyleLbl="node2" presStyleIdx="11" presStyleCnt="12" custScaleX="729839" custScaleY="212099">
        <dgm:presLayoutVars>
          <dgm:chPref val="3"/>
        </dgm:presLayoutVars>
      </dgm:prSet>
      <dgm:spPr/>
      <dgm:t>
        <a:bodyPr/>
        <a:lstStyle/>
        <a:p>
          <a:endParaRPr lang="zh-CN" altLang="en-US"/>
        </a:p>
      </dgm:t>
    </dgm:pt>
    <dgm:pt modelId="{DF44DD10-64D4-1F40-8E60-EDF3FC2376C6}" type="pres">
      <dgm:prSet presAssocID="{9214C962-06F6-5346-8108-8475251BA614}" presName="level3hierChild" presStyleCnt="0"/>
      <dgm:spPr/>
      <dgm:t>
        <a:bodyPr/>
        <a:lstStyle/>
        <a:p>
          <a:endParaRPr lang="zh-CN" altLang="en-US"/>
        </a:p>
      </dgm:t>
    </dgm:pt>
  </dgm:ptLst>
  <dgm:cxnLst>
    <dgm:cxn modelId="{E476927F-0C8E-7442-87C5-CB0CFB2C7BC4}" type="presOf" srcId="{2F57CDBE-DE3A-174D-8DED-5B182C37B8FF}" destId="{9EBBA99F-A4CB-4947-AF0D-06A5810B9341}" srcOrd="0" destOrd="0" presId="urn:microsoft.com/office/officeart/2008/layout/HorizontalMultiLevelHierarchy"/>
    <dgm:cxn modelId="{69854654-D919-2D48-A991-F9CD3E0ECB93}" type="presOf" srcId="{9C335C71-1A3C-1941-AC2D-078DDEFA8186}" destId="{6396734B-FFF4-384D-A9D1-7B3460829391}" srcOrd="1" destOrd="0" presId="urn:microsoft.com/office/officeart/2008/layout/HorizontalMultiLevelHierarchy"/>
    <dgm:cxn modelId="{D12EAFA4-4257-024E-A464-2B0B04FF621F}" type="presOf" srcId="{9214C962-06F6-5346-8108-8475251BA614}" destId="{98898A49-EECE-8C42-800D-7F49FC06C40D}" srcOrd="0" destOrd="0" presId="urn:microsoft.com/office/officeart/2008/layout/HorizontalMultiLevelHierarchy"/>
    <dgm:cxn modelId="{853C044F-7D23-284F-A931-44FD39FD9DE7}" type="presOf" srcId="{F45AB31B-DF60-844C-AE68-2F77BA5FCE99}" destId="{64733200-66FF-514C-975E-6A30586E77DF}" srcOrd="1" destOrd="0" presId="urn:microsoft.com/office/officeart/2008/layout/HorizontalMultiLevelHierarchy"/>
    <dgm:cxn modelId="{3520FF5D-EC4B-1141-A4BF-EE28F8963E01}" type="presOf" srcId="{CC08C8E7-D5AB-9C4F-A78B-4A8C57EB2D22}" destId="{7111AE39-B455-7C4D-91F4-9E37E3822D07}" srcOrd="0" destOrd="0" presId="urn:microsoft.com/office/officeart/2008/layout/HorizontalMultiLevelHierarchy"/>
    <dgm:cxn modelId="{568C146A-062B-E649-A0A8-5E22E2E9CECF}" type="presOf" srcId="{47B0721A-9EA4-BD46-A2A8-9AFEF7D1FA26}" destId="{BABB8878-4B1D-194C-ACD5-84171842B8AC}" srcOrd="1" destOrd="0" presId="urn:microsoft.com/office/officeart/2008/layout/HorizontalMultiLevelHierarchy"/>
    <dgm:cxn modelId="{66DB4B1E-49E5-BC46-91DC-72694EF1900C}" type="presOf" srcId="{FDD9802F-429E-3140-89C2-799E76192FD8}" destId="{2B38E664-48B7-7044-9738-8E97AC293AB1}" srcOrd="0" destOrd="0" presId="urn:microsoft.com/office/officeart/2008/layout/HorizontalMultiLevelHierarchy"/>
    <dgm:cxn modelId="{0623A428-89A0-EB41-A5AA-EFDEADA5EBC2}" type="presOf" srcId="{CC0494AB-8E3F-EC47-B0B0-24A8F75C0C9C}" destId="{9917B5D9-9759-3349-9C05-A9B0771200CB}" srcOrd="1" destOrd="0" presId="urn:microsoft.com/office/officeart/2008/layout/HorizontalMultiLevelHierarchy"/>
    <dgm:cxn modelId="{82053411-0934-294D-A91C-D78ADA472A0F}" type="presOf" srcId="{B40B3CEB-0D29-1B44-8A52-6DA3DBB9DFF8}" destId="{86270928-55DA-8D45-B5F7-CCC26D5CD5C5}" srcOrd="1" destOrd="0" presId="urn:microsoft.com/office/officeart/2008/layout/HorizontalMultiLevelHierarchy"/>
    <dgm:cxn modelId="{8AD7AF66-9693-054C-90C1-2356E44D3714}" srcId="{CC08C8E7-D5AB-9C4F-A78B-4A8C57EB2D22}" destId="{4E14D144-022B-1D4A-BBBE-45595C94A337}" srcOrd="8" destOrd="0" parTransId="{47B0721A-9EA4-BD46-A2A8-9AFEF7D1FA26}" sibTransId="{CEB49789-2DA3-534B-A44C-6E41405FE22F}"/>
    <dgm:cxn modelId="{E3E14CF9-1973-3B44-9755-F7592DDA6571}" srcId="{CC08C8E7-D5AB-9C4F-A78B-4A8C57EB2D22}" destId="{9214C962-06F6-5346-8108-8475251BA614}" srcOrd="11" destOrd="0" parTransId="{820ADBE0-6537-FE47-A7BA-BA42696AF8C7}" sibTransId="{E2BCF612-A03B-7544-A023-8BE34139F4D6}"/>
    <dgm:cxn modelId="{F1C99151-3DB3-2B4C-AF26-3B40C4C7EF00}" srcId="{CC08C8E7-D5AB-9C4F-A78B-4A8C57EB2D22}" destId="{BE940E4F-94EE-CB4B-8C2D-7824CF0518A4}" srcOrd="10" destOrd="0" parTransId="{CC0494AB-8E3F-EC47-B0B0-24A8F75C0C9C}" sibTransId="{7B8E7360-1AE1-3A4D-B049-58FE99F150A9}"/>
    <dgm:cxn modelId="{7266F58E-BE89-7949-B342-DE8235E034EB}" srcId="{CC08C8E7-D5AB-9C4F-A78B-4A8C57EB2D22}" destId="{D16A4600-D4DE-E242-BA16-F1E62B9DD85E}" srcOrd="2" destOrd="0" parTransId="{B40B3CEB-0D29-1B44-8A52-6DA3DBB9DFF8}" sibTransId="{84B1AC86-B4B5-0A4A-9160-0436017187FF}"/>
    <dgm:cxn modelId="{0F891CA2-F611-2540-8712-E37B23C84541}" type="presOf" srcId="{9C335C71-1A3C-1941-AC2D-078DDEFA8186}" destId="{D205D4C6-038E-044A-A3BA-7E795737A05F}"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B362E994-E9A1-F04C-A7DC-275BA8BF58F6}" type="presOf" srcId="{887E1BA4-75F1-894D-A744-FE9FD680F190}" destId="{BF3B09D1-E8E8-0A4F-9573-99448D99561B}" srcOrd="0" destOrd="0" presId="urn:microsoft.com/office/officeart/2008/layout/HorizontalMultiLevelHierarchy"/>
    <dgm:cxn modelId="{7B3F6806-95A6-8048-B224-555BFA450016}" type="presOf" srcId="{47B0721A-9EA4-BD46-A2A8-9AFEF7D1FA26}" destId="{4BA792CA-FCEB-7841-9D80-6BB1A42B4D94}" srcOrd="0" destOrd="0" presId="urn:microsoft.com/office/officeart/2008/layout/HorizontalMultiLevelHierarchy"/>
    <dgm:cxn modelId="{0D20A503-64E6-5449-AF2B-136580B402C0}" type="presOf" srcId="{9DF26A7C-CD2C-584F-8BFC-74E7F14B0615}" destId="{EFDB52AC-193B-D24A-9D41-0D409F2C9383}" srcOrd="0" destOrd="0" presId="urn:microsoft.com/office/officeart/2008/layout/HorizontalMultiLevelHierarchy"/>
    <dgm:cxn modelId="{FED5A2ED-4D3F-0648-ADBB-6AD2044450FB}" type="presOf" srcId="{6CB7309F-D8D5-EE42-A792-5DBC6DD2FA19}" destId="{23ABB7CA-867F-A94E-86EF-7DB36A9DC8CA}" srcOrd="1" destOrd="0" presId="urn:microsoft.com/office/officeart/2008/layout/HorizontalMultiLevelHierarchy"/>
    <dgm:cxn modelId="{F5520AE5-50EB-8743-B48A-12307D4CCE80}" srcId="{CC08C8E7-D5AB-9C4F-A78B-4A8C57EB2D22}" destId="{9BA062DA-6B7A-FC4F-B1BB-7CC4C74C72CE}" srcOrd="1" destOrd="0" parTransId="{45267C76-6276-B44A-878A-9D61B556EBD7}" sibTransId="{3A650251-37F9-7645-8144-FF91C57FC2AC}"/>
    <dgm:cxn modelId="{9C03F626-7862-6843-9483-473461CAE1C4}" srcId="{CC08C8E7-D5AB-9C4F-A78B-4A8C57EB2D22}" destId="{F9CE41E7-9A25-2840-A52B-63F93B3B548E}" srcOrd="4" destOrd="0" parTransId="{9C335C71-1A3C-1941-AC2D-078DDEFA8186}" sibTransId="{C5A36928-B9FE-0A47-8BA5-11406622085F}"/>
    <dgm:cxn modelId="{7023E74C-D1AF-7C4A-81B1-CBC018471A7D}" type="presOf" srcId="{6CB7309F-D8D5-EE42-A792-5DBC6DD2FA19}" destId="{D87FA41A-845D-0742-BFE6-B20A8A85E955}"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D5BB86E1-371B-8248-B01B-71088DC73C77}" type="presOf" srcId="{D16A4600-D4DE-E242-BA16-F1E62B9DD85E}" destId="{801D293D-5A6E-CF4C-ADA4-5CA1C7809ED1}" srcOrd="0" destOrd="0" presId="urn:microsoft.com/office/officeart/2008/layout/HorizontalMultiLevelHierarchy"/>
    <dgm:cxn modelId="{73FFB653-1D31-2E4D-98DC-9C1C2E656A97}" type="presOf" srcId="{9BA062DA-6B7A-FC4F-B1BB-7CC4C74C72CE}" destId="{1C998B4A-F8C8-5D49-862A-38B9C7611407}" srcOrd="0" destOrd="0" presId="urn:microsoft.com/office/officeart/2008/layout/HorizontalMultiLevelHierarchy"/>
    <dgm:cxn modelId="{4CAAAD1B-4B3B-E34A-954A-E095DEACFF24}" srcId="{CC08C8E7-D5AB-9C4F-A78B-4A8C57EB2D22}" destId="{2F57CDBE-DE3A-174D-8DED-5B182C37B8FF}" srcOrd="6" destOrd="0" parTransId="{F45AB31B-DF60-844C-AE68-2F77BA5FCE99}" sibTransId="{68820AC4-F25B-E84E-886D-264F98D07787}"/>
    <dgm:cxn modelId="{4868CB74-1B55-7E42-9BFE-F2335BF9ACE0}" srcId="{CC08C8E7-D5AB-9C4F-A78B-4A8C57EB2D22}" destId="{B66F832D-4D17-F842-A04B-51EF67D9557A}" srcOrd="5" destOrd="0" parTransId="{6CB7309F-D8D5-EE42-A792-5DBC6DD2FA19}" sibTransId="{691A876B-9312-B04E-9DA0-0747F172036B}"/>
    <dgm:cxn modelId="{0E9A84B1-726D-D24D-962E-0E7DDF7BC374}" type="presOf" srcId="{B66F832D-4D17-F842-A04B-51EF67D9557A}" destId="{8FE3CA9D-F9AC-4D4D-BF03-5B208403D01F}" srcOrd="0" destOrd="0" presId="urn:microsoft.com/office/officeart/2008/layout/HorizontalMultiLevelHierarchy"/>
    <dgm:cxn modelId="{C667FD7B-7A95-7446-A58A-A6069553A866}" type="presOf" srcId="{9DF26A7C-CD2C-584F-8BFC-74E7F14B0615}" destId="{31ACF357-AE44-124F-A9DE-C42B68E56AD2}" srcOrd="1" destOrd="0" presId="urn:microsoft.com/office/officeart/2008/layout/HorizontalMultiLevelHierarchy"/>
    <dgm:cxn modelId="{0A0A651E-E770-F44A-912A-0824DF201FA9}" type="presOf" srcId="{F9CE41E7-9A25-2840-A52B-63F93B3B548E}" destId="{63F35746-278C-874D-9A13-4343B4455491}" srcOrd="0" destOrd="0" presId="urn:microsoft.com/office/officeart/2008/layout/HorizontalMultiLevelHierarchy"/>
    <dgm:cxn modelId="{1F2CD7C0-5C3F-9844-AB75-501616FF55F0}" srcId="{CC08C8E7-D5AB-9C4F-A78B-4A8C57EB2D22}" destId="{6221EB94-F10F-E340-8A99-80CCB2C05679}" srcOrd="3" destOrd="0" parTransId="{887E1BA4-75F1-894D-A744-FE9FD680F190}" sibTransId="{6F55FF74-2628-904B-A82A-93CF536B1C96}"/>
    <dgm:cxn modelId="{EAA043CD-FAC7-5742-8402-D9CA1F58A373}" type="presOf" srcId="{A73DCD64-89DF-3E4C-9543-0D417B51464E}" destId="{082A771F-69AF-7C4C-86CB-DF1CD8CB6581}" srcOrd="0" destOrd="0" presId="urn:microsoft.com/office/officeart/2008/layout/HorizontalMultiLevelHierarchy"/>
    <dgm:cxn modelId="{652323C2-B405-5248-ABEF-7A5C29D5ED9D}" type="presOf" srcId="{2EFE4671-8583-3540-9262-1FC578B666F4}" destId="{3013142F-A3C7-F746-853E-2CA8B540A8DE}" srcOrd="0" destOrd="0" presId="urn:microsoft.com/office/officeart/2008/layout/HorizontalMultiLevelHierarchy"/>
    <dgm:cxn modelId="{82ACC12E-10B6-4C4C-B5A3-E975C08B005A}" type="presOf" srcId="{4E14D144-022B-1D4A-BBBE-45595C94A337}" destId="{00C029E1-BACD-3B4B-B105-64422CAA0D27}" srcOrd="0" destOrd="0" presId="urn:microsoft.com/office/officeart/2008/layout/HorizontalMultiLevelHierarchy"/>
    <dgm:cxn modelId="{B25353B9-8D6D-4748-9019-A642A3CCFD82}" type="presOf" srcId="{45267C76-6276-B44A-878A-9D61B556EBD7}" destId="{1F2800E8-CF94-FD43-8D0E-7E4B278315B1}" srcOrd="0" destOrd="0" presId="urn:microsoft.com/office/officeart/2008/layout/HorizontalMultiLevelHierarchy"/>
    <dgm:cxn modelId="{D020981F-1113-5C44-93D1-B4B38094FDB3}" type="presOf" srcId="{6221EB94-F10F-E340-8A99-80CCB2C05679}" destId="{2A813B24-1D27-BA48-B656-7DF38994DA1B}" srcOrd="0" destOrd="0" presId="urn:microsoft.com/office/officeart/2008/layout/HorizontalMultiLevelHierarchy"/>
    <dgm:cxn modelId="{DF5A2005-0720-BF4E-900D-14B477D7667C}" type="presOf" srcId="{F45AB31B-DF60-844C-AE68-2F77BA5FCE99}" destId="{A3F7329B-086E-6C4A-9619-9EFEE1A157E2}" srcOrd="0" destOrd="0" presId="urn:microsoft.com/office/officeart/2008/layout/HorizontalMultiLevelHierarchy"/>
    <dgm:cxn modelId="{54DE739B-D30C-324F-A91A-445357189D38}" type="presOf" srcId="{CC0494AB-8E3F-EC47-B0B0-24A8F75C0C9C}" destId="{1A32823E-C562-194D-8C0A-5A42C66D5E4E}" srcOrd="0" destOrd="0" presId="urn:microsoft.com/office/officeart/2008/layout/HorizontalMultiLevelHierarchy"/>
    <dgm:cxn modelId="{00DE1DFD-EA37-4A49-918D-6F7283CC1822}" type="presOf" srcId="{45267C76-6276-B44A-878A-9D61B556EBD7}" destId="{938A9782-2B6B-8141-99DA-6568305E0C38}" srcOrd="1" destOrd="0" presId="urn:microsoft.com/office/officeart/2008/layout/HorizontalMultiLevelHierarchy"/>
    <dgm:cxn modelId="{A513EBFC-DD95-A141-B482-7E2A84FEA8F0}" type="presOf" srcId="{887E1BA4-75F1-894D-A744-FE9FD680F190}" destId="{E7F00E80-BF27-5546-BA55-1448BC72D880}" srcOrd="1" destOrd="0" presId="urn:microsoft.com/office/officeart/2008/layout/HorizontalMultiLevelHierarchy"/>
    <dgm:cxn modelId="{BB4204A5-43D6-2842-A3B0-C4AF7EC3D1CE}" type="presOf" srcId="{820ADBE0-6537-FE47-A7BA-BA42696AF8C7}" destId="{54988CD6-4C2C-0B46-806B-857498FF5ABF}" srcOrd="1" destOrd="0" presId="urn:microsoft.com/office/officeart/2008/layout/HorizontalMultiLevelHierarchy"/>
    <dgm:cxn modelId="{8528FB78-5325-A143-A05C-6C2F10AA2205}" type="presOf" srcId="{DD5BF61D-B843-C744-B9A9-3312A1287EF4}" destId="{C852AF5D-E3CA-F844-B775-08DD6E6FB940}" srcOrd="0" destOrd="0" presId="urn:microsoft.com/office/officeart/2008/layout/HorizontalMultiLevelHierarchy"/>
    <dgm:cxn modelId="{381E863F-2076-534C-A2CA-819B6ACC356B}" type="presOf" srcId="{BE940E4F-94EE-CB4B-8C2D-7824CF0518A4}" destId="{0B025E1A-4017-974E-A410-E5C6C65DC33A}" srcOrd="0" destOrd="0" presId="urn:microsoft.com/office/officeart/2008/layout/HorizontalMultiLevelHierarchy"/>
    <dgm:cxn modelId="{2969CE23-A539-DB4C-ACC4-A1866DFA8D04}" type="presOf" srcId="{B40B3CEB-0D29-1B44-8A52-6DA3DBB9DFF8}" destId="{F23CCF4A-0F02-B643-86DA-D7F6CBD2CB37}" srcOrd="0" destOrd="0" presId="urn:microsoft.com/office/officeart/2008/layout/HorizontalMultiLevelHierarchy"/>
    <dgm:cxn modelId="{B60EC42E-65CB-594C-8DFA-5B99207D6146}" type="presOf" srcId="{F9BE15F9-E21F-6E44-8F9B-32BF4224D07B}" destId="{9EE10452-48CF-D04B-B4D7-2F7F0F4050BF}" srcOrd="1" destOrd="0" presId="urn:microsoft.com/office/officeart/2008/layout/HorizontalMultiLevelHierarchy"/>
    <dgm:cxn modelId="{93E441BB-268D-8D4E-B939-13C06C21C0BE}" type="presOf" srcId="{820ADBE0-6537-FE47-A7BA-BA42696AF8C7}" destId="{28B22BAA-5BF2-3448-A529-D989148F12A9}" srcOrd="0" destOrd="0" presId="urn:microsoft.com/office/officeart/2008/layout/HorizontalMultiLevelHierarchy"/>
    <dgm:cxn modelId="{C6CE36C1-8520-094C-8652-FB6D2A1FF551}" type="presOf" srcId="{A73DCD64-89DF-3E4C-9543-0D417B51464E}" destId="{F726EDD3-E670-9B47-8786-4F599884289D}" srcOrd="1" destOrd="0" presId="urn:microsoft.com/office/officeart/2008/layout/HorizontalMultiLevelHierarchy"/>
    <dgm:cxn modelId="{2E79F595-5C7F-F248-8FE3-8A9A1A331382}" type="presOf" srcId="{3D524EC8-D288-324C-BF5F-AB30BE4DD581}" destId="{594B141E-C1DA-D845-9DD4-07B3012F8988}" srcOrd="0" destOrd="0" presId="urn:microsoft.com/office/officeart/2008/layout/HorizontalMultiLevelHierarchy"/>
    <dgm:cxn modelId="{942FDF42-DC02-DE45-9F96-659644D43B12}" srcId="{CC08C8E7-D5AB-9C4F-A78B-4A8C57EB2D22}" destId="{3D524EC8-D288-324C-BF5F-AB30BE4DD581}" srcOrd="7" destOrd="0" parTransId="{9DF26A7C-CD2C-584F-8BFC-74E7F14B0615}" sibTransId="{F357EC1D-80D7-9443-A898-A1AD2D76B5BD}"/>
    <dgm:cxn modelId="{C4EC1BE3-B54A-674D-B36C-238DED3FCE54}" type="presOf" srcId="{F9BE15F9-E21F-6E44-8F9B-32BF4224D07B}" destId="{79FBF4CB-A334-FA4C-A730-5AE32E36618A}" srcOrd="0" destOrd="0" presId="urn:microsoft.com/office/officeart/2008/layout/HorizontalMultiLevelHierarchy"/>
    <dgm:cxn modelId="{DA2C5513-9717-4245-BD5B-9C97EEF877FC}" srcId="{CC08C8E7-D5AB-9C4F-A78B-4A8C57EB2D22}" destId="{FDD9802F-429E-3140-89C2-799E76192FD8}" srcOrd="9" destOrd="0" parTransId="{F9BE15F9-E21F-6E44-8F9B-32BF4224D07B}" sibTransId="{D882D7DF-B869-1641-903A-69C78D498879}"/>
    <dgm:cxn modelId="{194512C0-AE91-8F4C-91AB-AA3FF69E7D63}" type="presParOf" srcId="{3013142F-A3C7-F746-853E-2CA8B540A8DE}" destId="{B764B132-0961-414E-B6FA-FB0C6C1C6CED}" srcOrd="0" destOrd="0" presId="urn:microsoft.com/office/officeart/2008/layout/HorizontalMultiLevelHierarchy"/>
    <dgm:cxn modelId="{4E006F99-1DFF-7A47-8AC4-561079A0D4BC}" type="presParOf" srcId="{B764B132-0961-414E-B6FA-FB0C6C1C6CED}" destId="{7111AE39-B455-7C4D-91F4-9E37E3822D07}" srcOrd="0" destOrd="0" presId="urn:microsoft.com/office/officeart/2008/layout/HorizontalMultiLevelHierarchy"/>
    <dgm:cxn modelId="{AB8F91C3-77D6-974B-9CCC-1597A398235C}" type="presParOf" srcId="{B764B132-0961-414E-B6FA-FB0C6C1C6CED}" destId="{551EC4E6-AE1D-DD43-B7C4-D7EFBEA2E636}" srcOrd="1" destOrd="0" presId="urn:microsoft.com/office/officeart/2008/layout/HorizontalMultiLevelHierarchy"/>
    <dgm:cxn modelId="{0DC6EF09-CF42-D143-8509-409091DBE9D5}" type="presParOf" srcId="{551EC4E6-AE1D-DD43-B7C4-D7EFBEA2E636}" destId="{082A771F-69AF-7C4C-86CB-DF1CD8CB6581}" srcOrd="0" destOrd="0" presId="urn:microsoft.com/office/officeart/2008/layout/HorizontalMultiLevelHierarchy"/>
    <dgm:cxn modelId="{8C9F02F1-81A2-4E47-936C-DC44C2528A13}" type="presParOf" srcId="{082A771F-69AF-7C4C-86CB-DF1CD8CB6581}" destId="{F726EDD3-E670-9B47-8786-4F599884289D}" srcOrd="0" destOrd="0" presId="urn:microsoft.com/office/officeart/2008/layout/HorizontalMultiLevelHierarchy"/>
    <dgm:cxn modelId="{2CAB6321-A6FF-C045-9FDA-789CC696340D}" type="presParOf" srcId="{551EC4E6-AE1D-DD43-B7C4-D7EFBEA2E636}" destId="{7B40AE63-0EA3-0747-BCE5-5F3AB0355BF2}" srcOrd="1" destOrd="0" presId="urn:microsoft.com/office/officeart/2008/layout/HorizontalMultiLevelHierarchy"/>
    <dgm:cxn modelId="{1E24924E-58DB-6E4B-BB4D-13D95D49260F}" type="presParOf" srcId="{7B40AE63-0EA3-0747-BCE5-5F3AB0355BF2}" destId="{C852AF5D-E3CA-F844-B775-08DD6E6FB940}" srcOrd="0" destOrd="0" presId="urn:microsoft.com/office/officeart/2008/layout/HorizontalMultiLevelHierarchy"/>
    <dgm:cxn modelId="{FD39C93B-1B55-6246-BC11-B739A68063A1}" type="presParOf" srcId="{7B40AE63-0EA3-0747-BCE5-5F3AB0355BF2}" destId="{30463D07-8E7F-3146-97CE-76CE82648742}" srcOrd="1" destOrd="0" presId="urn:microsoft.com/office/officeart/2008/layout/HorizontalMultiLevelHierarchy"/>
    <dgm:cxn modelId="{FFF4E3F8-226A-CB43-BDBE-649B72BC4CD1}" type="presParOf" srcId="{551EC4E6-AE1D-DD43-B7C4-D7EFBEA2E636}" destId="{1F2800E8-CF94-FD43-8D0E-7E4B278315B1}" srcOrd="2" destOrd="0" presId="urn:microsoft.com/office/officeart/2008/layout/HorizontalMultiLevelHierarchy"/>
    <dgm:cxn modelId="{222E2DED-8467-D346-8A97-0834B3CDDCA6}" type="presParOf" srcId="{1F2800E8-CF94-FD43-8D0E-7E4B278315B1}" destId="{938A9782-2B6B-8141-99DA-6568305E0C38}" srcOrd="0" destOrd="0" presId="urn:microsoft.com/office/officeart/2008/layout/HorizontalMultiLevelHierarchy"/>
    <dgm:cxn modelId="{00FCC3FA-31B8-2D4D-B0AD-DD66054EEB56}" type="presParOf" srcId="{551EC4E6-AE1D-DD43-B7C4-D7EFBEA2E636}" destId="{7377E58F-198D-DE48-B3AF-2D2AF67C403D}" srcOrd="3" destOrd="0" presId="urn:microsoft.com/office/officeart/2008/layout/HorizontalMultiLevelHierarchy"/>
    <dgm:cxn modelId="{32060D8D-4A88-1348-BB3A-953920E0A220}" type="presParOf" srcId="{7377E58F-198D-DE48-B3AF-2D2AF67C403D}" destId="{1C998B4A-F8C8-5D49-862A-38B9C7611407}" srcOrd="0" destOrd="0" presId="urn:microsoft.com/office/officeart/2008/layout/HorizontalMultiLevelHierarchy"/>
    <dgm:cxn modelId="{AF015EF9-F6E6-1D4C-8D4E-102642F6E777}" type="presParOf" srcId="{7377E58F-198D-DE48-B3AF-2D2AF67C403D}" destId="{F9C8551A-E3F5-1A41-9D81-BA411262A93F}" srcOrd="1" destOrd="0" presId="urn:microsoft.com/office/officeart/2008/layout/HorizontalMultiLevelHierarchy"/>
    <dgm:cxn modelId="{8431FE6C-FE9D-FD40-89CE-0537D460467C}" type="presParOf" srcId="{551EC4E6-AE1D-DD43-B7C4-D7EFBEA2E636}" destId="{F23CCF4A-0F02-B643-86DA-D7F6CBD2CB37}" srcOrd="4" destOrd="0" presId="urn:microsoft.com/office/officeart/2008/layout/HorizontalMultiLevelHierarchy"/>
    <dgm:cxn modelId="{EC99BA7A-C023-EA49-A0B9-2E59FA1ABACF}" type="presParOf" srcId="{F23CCF4A-0F02-B643-86DA-D7F6CBD2CB37}" destId="{86270928-55DA-8D45-B5F7-CCC26D5CD5C5}" srcOrd="0" destOrd="0" presId="urn:microsoft.com/office/officeart/2008/layout/HorizontalMultiLevelHierarchy"/>
    <dgm:cxn modelId="{520CD127-739B-7C4E-9E8A-99E4923E43E4}" type="presParOf" srcId="{551EC4E6-AE1D-DD43-B7C4-D7EFBEA2E636}" destId="{24B9ADD3-B7B6-0948-A5B4-DEF0345E911E}" srcOrd="5" destOrd="0" presId="urn:microsoft.com/office/officeart/2008/layout/HorizontalMultiLevelHierarchy"/>
    <dgm:cxn modelId="{616B1AA6-3997-2F44-B42E-739845CF2788}" type="presParOf" srcId="{24B9ADD3-B7B6-0948-A5B4-DEF0345E911E}" destId="{801D293D-5A6E-CF4C-ADA4-5CA1C7809ED1}" srcOrd="0" destOrd="0" presId="urn:microsoft.com/office/officeart/2008/layout/HorizontalMultiLevelHierarchy"/>
    <dgm:cxn modelId="{0FC13739-9FB3-2649-B778-B80A8B439324}" type="presParOf" srcId="{24B9ADD3-B7B6-0948-A5B4-DEF0345E911E}" destId="{C002F34D-29F7-054C-94FA-D3E01EC8CF0A}" srcOrd="1" destOrd="0" presId="urn:microsoft.com/office/officeart/2008/layout/HorizontalMultiLevelHierarchy"/>
    <dgm:cxn modelId="{4C01F619-BAE1-2148-A531-645E112DF0C6}" type="presParOf" srcId="{551EC4E6-AE1D-DD43-B7C4-D7EFBEA2E636}" destId="{BF3B09D1-E8E8-0A4F-9573-99448D99561B}" srcOrd="6" destOrd="0" presId="urn:microsoft.com/office/officeart/2008/layout/HorizontalMultiLevelHierarchy"/>
    <dgm:cxn modelId="{ED80EC84-ECEE-4440-8F10-8A80A90C95C5}" type="presParOf" srcId="{BF3B09D1-E8E8-0A4F-9573-99448D99561B}" destId="{E7F00E80-BF27-5546-BA55-1448BC72D880}" srcOrd="0" destOrd="0" presId="urn:microsoft.com/office/officeart/2008/layout/HorizontalMultiLevelHierarchy"/>
    <dgm:cxn modelId="{A7359D13-D471-9549-9CEF-5354D7151CD7}" type="presParOf" srcId="{551EC4E6-AE1D-DD43-B7C4-D7EFBEA2E636}" destId="{EB73FD6D-7D88-1C4D-A0D2-0E26216B76B3}" srcOrd="7" destOrd="0" presId="urn:microsoft.com/office/officeart/2008/layout/HorizontalMultiLevelHierarchy"/>
    <dgm:cxn modelId="{F43E21C4-8B68-CC49-BC34-D28BCA61E1A0}" type="presParOf" srcId="{EB73FD6D-7D88-1C4D-A0D2-0E26216B76B3}" destId="{2A813B24-1D27-BA48-B656-7DF38994DA1B}" srcOrd="0" destOrd="0" presId="urn:microsoft.com/office/officeart/2008/layout/HorizontalMultiLevelHierarchy"/>
    <dgm:cxn modelId="{A6AC11EE-6C3B-C84B-9B96-B6B62FBAE7C1}" type="presParOf" srcId="{EB73FD6D-7D88-1C4D-A0D2-0E26216B76B3}" destId="{F3EF56C7-CBF7-3B4B-8E99-45B4D2BFD1FA}" srcOrd="1" destOrd="0" presId="urn:microsoft.com/office/officeart/2008/layout/HorizontalMultiLevelHierarchy"/>
    <dgm:cxn modelId="{8F46D17B-7419-B042-9C74-349E76701A11}" type="presParOf" srcId="{551EC4E6-AE1D-DD43-B7C4-D7EFBEA2E636}" destId="{D205D4C6-038E-044A-A3BA-7E795737A05F}" srcOrd="8" destOrd="0" presId="urn:microsoft.com/office/officeart/2008/layout/HorizontalMultiLevelHierarchy"/>
    <dgm:cxn modelId="{8175F4F0-3E5A-B84F-8623-C79CE17D800E}" type="presParOf" srcId="{D205D4C6-038E-044A-A3BA-7E795737A05F}" destId="{6396734B-FFF4-384D-A9D1-7B3460829391}" srcOrd="0" destOrd="0" presId="urn:microsoft.com/office/officeart/2008/layout/HorizontalMultiLevelHierarchy"/>
    <dgm:cxn modelId="{B401F700-26BE-9D43-8880-E79FE3A4E634}" type="presParOf" srcId="{551EC4E6-AE1D-DD43-B7C4-D7EFBEA2E636}" destId="{B7193BB4-EBFB-F94D-B9B5-45803EE52DBC}" srcOrd="9" destOrd="0" presId="urn:microsoft.com/office/officeart/2008/layout/HorizontalMultiLevelHierarchy"/>
    <dgm:cxn modelId="{A3AF9D1B-56C0-B940-8454-CAA05C672E24}" type="presParOf" srcId="{B7193BB4-EBFB-F94D-B9B5-45803EE52DBC}" destId="{63F35746-278C-874D-9A13-4343B4455491}" srcOrd="0" destOrd="0" presId="urn:microsoft.com/office/officeart/2008/layout/HorizontalMultiLevelHierarchy"/>
    <dgm:cxn modelId="{C64F3399-3005-D741-86A5-A976F9781BD7}" type="presParOf" srcId="{B7193BB4-EBFB-F94D-B9B5-45803EE52DBC}" destId="{36172B95-994F-3849-A5C6-A00A882569A7}" srcOrd="1" destOrd="0" presId="urn:microsoft.com/office/officeart/2008/layout/HorizontalMultiLevelHierarchy"/>
    <dgm:cxn modelId="{38D5F642-7B87-C54D-A017-611CFFE28B64}" type="presParOf" srcId="{551EC4E6-AE1D-DD43-B7C4-D7EFBEA2E636}" destId="{D87FA41A-845D-0742-BFE6-B20A8A85E955}" srcOrd="10" destOrd="0" presId="urn:microsoft.com/office/officeart/2008/layout/HorizontalMultiLevelHierarchy"/>
    <dgm:cxn modelId="{CC665FAC-BBC9-A14E-AD41-7E54B419470C}" type="presParOf" srcId="{D87FA41A-845D-0742-BFE6-B20A8A85E955}" destId="{23ABB7CA-867F-A94E-86EF-7DB36A9DC8CA}" srcOrd="0" destOrd="0" presId="urn:microsoft.com/office/officeart/2008/layout/HorizontalMultiLevelHierarchy"/>
    <dgm:cxn modelId="{6052453C-3D6E-C94B-8301-18AF909AC7C1}" type="presParOf" srcId="{551EC4E6-AE1D-DD43-B7C4-D7EFBEA2E636}" destId="{F5E40523-D54A-C94B-B68A-891E33491C33}" srcOrd="11" destOrd="0" presId="urn:microsoft.com/office/officeart/2008/layout/HorizontalMultiLevelHierarchy"/>
    <dgm:cxn modelId="{C46C1343-373F-9F48-B857-90CFFD0C5DE8}" type="presParOf" srcId="{F5E40523-D54A-C94B-B68A-891E33491C33}" destId="{8FE3CA9D-F9AC-4D4D-BF03-5B208403D01F}" srcOrd="0" destOrd="0" presId="urn:microsoft.com/office/officeart/2008/layout/HorizontalMultiLevelHierarchy"/>
    <dgm:cxn modelId="{FBE8EB9C-2425-4742-8763-37EF8D4627C4}" type="presParOf" srcId="{F5E40523-D54A-C94B-B68A-891E33491C33}" destId="{3FA3A4FE-4A72-6F4A-9A04-17836A776012}" srcOrd="1" destOrd="0" presId="urn:microsoft.com/office/officeart/2008/layout/HorizontalMultiLevelHierarchy"/>
    <dgm:cxn modelId="{2603A9DE-276A-CE4C-83D0-22A448DFD376}" type="presParOf" srcId="{551EC4E6-AE1D-DD43-B7C4-D7EFBEA2E636}" destId="{A3F7329B-086E-6C4A-9619-9EFEE1A157E2}" srcOrd="12" destOrd="0" presId="urn:microsoft.com/office/officeart/2008/layout/HorizontalMultiLevelHierarchy"/>
    <dgm:cxn modelId="{C155E0E0-5CAF-904E-ABD8-FD107C06EA81}" type="presParOf" srcId="{A3F7329B-086E-6C4A-9619-9EFEE1A157E2}" destId="{64733200-66FF-514C-975E-6A30586E77DF}" srcOrd="0" destOrd="0" presId="urn:microsoft.com/office/officeart/2008/layout/HorizontalMultiLevelHierarchy"/>
    <dgm:cxn modelId="{DF5F6291-699C-504B-A240-3D97E02B6AB9}" type="presParOf" srcId="{551EC4E6-AE1D-DD43-B7C4-D7EFBEA2E636}" destId="{A72AC503-0D89-0F40-91DC-8C40B1A372F1}" srcOrd="13" destOrd="0" presId="urn:microsoft.com/office/officeart/2008/layout/HorizontalMultiLevelHierarchy"/>
    <dgm:cxn modelId="{6671EAC4-3D1B-DC41-A00D-53F20660E49F}" type="presParOf" srcId="{A72AC503-0D89-0F40-91DC-8C40B1A372F1}" destId="{9EBBA99F-A4CB-4947-AF0D-06A5810B9341}" srcOrd="0" destOrd="0" presId="urn:microsoft.com/office/officeart/2008/layout/HorizontalMultiLevelHierarchy"/>
    <dgm:cxn modelId="{10760CA1-8638-984A-9580-01F3E882F73F}" type="presParOf" srcId="{A72AC503-0D89-0F40-91DC-8C40B1A372F1}" destId="{69FCBD15-7BC5-9347-8596-6646B5776E16}" srcOrd="1" destOrd="0" presId="urn:microsoft.com/office/officeart/2008/layout/HorizontalMultiLevelHierarchy"/>
    <dgm:cxn modelId="{D134D551-DB4D-374B-A6D8-94308629C065}" type="presParOf" srcId="{551EC4E6-AE1D-DD43-B7C4-D7EFBEA2E636}" destId="{EFDB52AC-193B-D24A-9D41-0D409F2C9383}" srcOrd="14" destOrd="0" presId="urn:microsoft.com/office/officeart/2008/layout/HorizontalMultiLevelHierarchy"/>
    <dgm:cxn modelId="{EE4FF4EE-6137-5641-A9F0-044EE5B31691}" type="presParOf" srcId="{EFDB52AC-193B-D24A-9D41-0D409F2C9383}" destId="{31ACF357-AE44-124F-A9DE-C42B68E56AD2}" srcOrd="0" destOrd="0" presId="urn:microsoft.com/office/officeart/2008/layout/HorizontalMultiLevelHierarchy"/>
    <dgm:cxn modelId="{C14F9E68-E21A-9649-9ACC-2C4CE1D602A6}" type="presParOf" srcId="{551EC4E6-AE1D-DD43-B7C4-D7EFBEA2E636}" destId="{2086F0B9-C63A-4A47-9706-4509CE8190D7}" srcOrd="15" destOrd="0" presId="urn:microsoft.com/office/officeart/2008/layout/HorizontalMultiLevelHierarchy"/>
    <dgm:cxn modelId="{6696AEB7-2960-FC45-AB1B-0E0086AED1A4}" type="presParOf" srcId="{2086F0B9-C63A-4A47-9706-4509CE8190D7}" destId="{594B141E-C1DA-D845-9DD4-07B3012F8988}" srcOrd="0" destOrd="0" presId="urn:microsoft.com/office/officeart/2008/layout/HorizontalMultiLevelHierarchy"/>
    <dgm:cxn modelId="{A1239B57-0BBF-6243-9836-5A9CBE898292}" type="presParOf" srcId="{2086F0B9-C63A-4A47-9706-4509CE8190D7}" destId="{CC6423BA-E758-3B48-AFF8-4F37F59240EB}" srcOrd="1" destOrd="0" presId="urn:microsoft.com/office/officeart/2008/layout/HorizontalMultiLevelHierarchy"/>
    <dgm:cxn modelId="{1BDEB1E4-B9FF-7E45-81F2-F6D3ACED0A50}" type="presParOf" srcId="{551EC4E6-AE1D-DD43-B7C4-D7EFBEA2E636}" destId="{4BA792CA-FCEB-7841-9D80-6BB1A42B4D94}" srcOrd="16" destOrd="0" presId="urn:microsoft.com/office/officeart/2008/layout/HorizontalMultiLevelHierarchy"/>
    <dgm:cxn modelId="{EAA2A2F8-284C-0442-82E2-B227148CCCE2}" type="presParOf" srcId="{4BA792CA-FCEB-7841-9D80-6BB1A42B4D94}" destId="{BABB8878-4B1D-194C-ACD5-84171842B8AC}" srcOrd="0" destOrd="0" presId="urn:microsoft.com/office/officeart/2008/layout/HorizontalMultiLevelHierarchy"/>
    <dgm:cxn modelId="{A1475A3C-3620-554D-923A-79DE531F1139}" type="presParOf" srcId="{551EC4E6-AE1D-DD43-B7C4-D7EFBEA2E636}" destId="{FF89B527-96DD-344F-A6E9-4D96FBF8184B}" srcOrd="17" destOrd="0" presId="urn:microsoft.com/office/officeart/2008/layout/HorizontalMultiLevelHierarchy"/>
    <dgm:cxn modelId="{9562E328-E78B-A444-AA1C-6BECC1249322}" type="presParOf" srcId="{FF89B527-96DD-344F-A6E9-4D96FBF8184B}" destId="{00C029E1-BACD-3B4B-B105-64422CAA0D27}" srcOrd="0" destOrd="0" presId="urn:microsoft.com/office/officeart/2008/layout/HorizontalMultiLevelHierarchy"/>
    <dgm:cxn modelId="{59DF61DA-7390-ED4B-8CC0-DADD10F7E39E}" type="presParOf" srcId="{FF89B527-96DD-344F-A6E9-4D96FBF8184B}" destId="{3177E0D2-F527-A748-B581-F447A0BCCEC9}" srcOrd="1" destOrd="0" presId="urn:microsoft.com/office/officeart/2008/layout/HorizontalMultiLevelHierarchy"/>
    <dgm:cxn modelId="{2F39945F-077C-C543-A271-32872F9D958E}" type="presParOf" srcId="{551EC4E6-AE1D-DD43-B7C4-D7EFBEA2E636}" destId="{79FBF4CB-A334-FA4C-A730-5AE32E36618A}" srcOrd="18" destOrd="0" presId="urn:microsoft.com/office/officeart/2008/layout/HorizontalMultiLevelHierarchy"/>
    <dgm:cxn modelId="{374C0E8B-223A-D947-B84F-14F8F7B3E766}" type="presParOf" srcId="{79FBF4CB-A334-FA4C-A730-5AE32E36618A}" destId="{9EE10452-48CF-D04B-B4D7-2F7F0F4050BF}" srcOrd="0" destOrd="0" presId="urn:microsoft.com/office/officeart/2008/layout/HorizontalMultiLevelHierarchy"/>
    <dgm:cxn modelId="{8691DC17-3BDF-E549-966E-A86EC23A998B}" type="presParOf" srcId="{551EC4E6-AE1D-DD43-B7C4-D7EFBEA2E636}" destId="{C467E811-70CB-BA4B-A8A7-0953754C465C}" srcOrd="19" destOrd="0" presId="urn:microsoft.com/office/officeart/2008/layout/HorizontalMultiLevelHierarchy"/>
    <dgm:cxn modelId="{A1499303-41A1-3F40-9AA7-CC6C9B13B792}" type="presParOf" srcId="{C467E811-70CB-BA4B-A8A7-0953754C465C}" destId="{2B38E664-48B7-7044-9738-8E97AC293AB1}" srcOrd="0" destOrd="0" presId="urn:microsoft.com/office/officeart/2008/layout/HorizontalMultiLevelHierarchy"/>
    <dgm:cxn modelId="{72BDA113-68B1-604A-ADDE-D4F6E9DD455B}" type="presParOf" srcId="{C467E811-70CB-BA4B-A8A7-0953754C465C}" destId="{EF9AE95C-C4E6-9949-9940-8C3EDD34A3ED}" srcOrd="1" destOrd="0" presId="urn:microsoft.com/office/officeart/2008/layout/HorizontalMultiLevelHierarchy"/>
    <dgm:cxn modelId="{8EA80CDD-8027-A845-8C94-EBD77B2B558D}" type="presParOf" srcId="{551EC4E6-AE1D-DD43-B7C4-D7EFBEA2E636}" destId="{1A32823E-C562-194D-8C0A-5A42C66D5E4E}" srcOrd="20" destOrd="0" presId="urn:microsoft.com/office/officeart/2008/layout/HorizontalMultiLevelHierarchy"/>
    <dgm:cxn modelId="{347CB41B-16E8-7B45-AD08-A8835D4E21CC}" type="presParOf" srcId="{1A32823E-C562-194D-8C0A-5A42C66D5E4E}" destId="{9917B5D9-9759-3349-9C05-A9B0771200CB}" srcOrd="0" destOrd="0" presId="urn:microsoft.com/office/officeart/2008/layout/HorizontalMultiLevelHierarchy"/>
    <dgm:cxn modelId="{26E1A04F-E480-7546-BAFA-41FE6D14C000}" type="presParOf" srcId="{551EC4E6-AE1D-DD43-B7C4-D7EFBEA2E636}" destId="{A816742D-B597-8542-9D71-5667F8757F4C}" srcOrd="21" destOrd="0" presId="urn:microsoft.com/office/officeart/2008/layout/HorizontalMultiLevelHierarchy"/>
    <dgm:cxn modelId="{A80D676E-624A-1341-BE10-55C606A20EC6}" type="presParOf" srcId="{A816742D-B597-8542-9D71-5667F8757F4C}" destId="{0B025E1A-4017-974E-A410-E5C6C65DC33A}" srcOrd="0" destOrd="0" presId="urn:microsoft.com/office/officeart/2008/layout/HorizontalMultiLevelHierarchy"/>
    <dgm:cxn modelId="{021A3388-9497-9941-9E88-957C0C268688}" type="presParOf" srcId="{A816742D-B597-8542-9D71-5667F8757F4C}" destId="{E7BE67DA-EE95-7E48-8D47-9DF7FC54EC08}" srcOrd="1" destOrd="0" presId="urn:microsoft.com/office/officeart/2008/layout/HorizontalMultiLevelHierarchy"/>
    <dgm:cxn modelId="{9D7D500B-2C8D-7546-BA2D-D1CFC88B5A14}" type="presParOf" srcId="{551EC4E6-AE1D-DD43-B7C4-D7EFBEA2E636}" destId="{28B22BAA-5BF2-3448-A529-D989148F12A9}" srcOrd="22" destOrd="0" presId="urn:microsoft.com/office/officeart/2008/layout/HorizontalMultiLevelHierarchy"/>
    <dgm:cxn modelId="{E2E53461-9999-1E4B-82E8-50DB41D31DA5}" type="presParOf" srcId="{28B22BAA-5BF2-3448-A529-D989148F12A9}" destId="{54988CD6-4C2C-0B46-806B-857498FF5ABF}" srcOrd="0" destOrd="0" presId="urn:microsoft.com/office/officeart/2008/layout/HorizontalMultiLevelHierarchy"/>
    <dgm:cxn modelId="{99D2BFBE-89AC-164A-A7F9-B559C4C66827}" type="presParOf" srcId="{551EC4E6-AE1D-DD43-B7C4-D7EFBEA2E636}" destId="{2B60A478-F6B1-CA42-A7A5-2C9AD1F726E9}" srcOrd="23" destOrd="0" presId="urn:microsoft.com/office/officeart/2008/layout/HorizontalMultiLevelHierarchy"/>
    <dgm:cxn modelId="{C12B6FB2-34F9-394F-B5C8-2EB4DC849565}" type="presParOf" srcId="{2B60A478-F6B1-CA42-A7A5-2C9AD1F726E9}" destId="{98898A49-EECE-8C42-800D-7F49FC06C40D}" srcOrd="0" destOrd="0" presId="urn:microsoft.com/office/officeart/2008/layout/HorizontalMultiLevelHierarchy"/>
    <dgm:cxn modelId="{3EBBFDF2-A726-0A46-8EE7-1F1B2B779D4D}" type="presParOf" srcId="{2B60A478-F6B1-CA42-A7A5-2C9AD1F726E9}" destId="{DF44DD10-64D4-1F40-8E60-EDF3FC2376C6}" srcOrd="1" destOrd="0" presId="urn:microsoft.com/office/officeart/2008/layout/HorizontalMultiLevelHierarchy"/>
  </dgm:cxnLst>
  <dgm:bg>
    <a:no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32351D4B-71F8-7B4F-9E61-B1E8C13B7F06}" type="presOf" srcId="{2EFE4671-8583-3540-9262-1FC578B666F4}" destId="{3013142F-A3C7-F746-853E-2CA8B540A8DE}" srcOrd="0" destOrd="0" presId="urn:microsoft.com/office/officeart/2008/layout/HorizontalMultiLevelHierarchy"/>
    <dgm:cxn modelId="{26BCCB59-D768-AE41-A040-3B1F19D9CF84}" type="presOf" srcId="{9BA062DA-6B7A-FC4F-B1BB-7CC4C74C72CE}" destId="{1C998B4A-F8C8-5D49-862A-38B9C7611407}" srcOrd="0" destOrd="0" presId="urn:microsoft.com/office/officeart/2008/layout/HorizontalMultiLevelHierarchy"/>
    <dgm:cxn modelId="{ECE82B66-14EB-614D-8A5A-004C94C1700E}"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0130271E-6428-504D-9743-26B85AA10A55}" type="presOf" srcId="{CC08C8E7-D5AB-9C4F-A78B-4A8C57EB2D22}" destId="{7111AE39-B455-7C4D-91F4-9E37E3822D07}" srcOrd="0" destOrd="0" presId="urn:microsoft.com/office/officeart/2008/layout/HorizontalMultiLevelHierarchy"/>
    <dgm:cxn modelId="{2704D75E-7D75-2440-93C6-C6A51CD1DACD}" type="presOf" srcId="{DD5BF61D-B843-C744-B9A9-3312A1287EF4}" destId="{C852AF5D-E3CA-F844-B775-08DD6E6FB940}" srcOrd="0" destOrd="0" presId="urn:microsoft.com/office/officeart/2008/layout/HorizontalMultiLevelHierarchy"/>
    <dgm:cxn modelId="{E3A74B75-19C5-C74D-839E-3EBBA871C000}" type="presOf" srcId="{A73DCD64-89DF-3E4C-9543-0D417B51464E}" destId="{082A771F-69AF-7C4C-86CB-DF1CD8CB6581}" srcOrd="0" destOrd="0" presId="urn:microsoft.com/office/officeart/2008/layout/HorizontalMultiLevelHierarchy"/>
    <dgm:cxn modelId="{D5EBAF96-3186-0D41-A59D-DBBB916006C4}" type="presOf" srcId="{773FD5F0-F007-F148-886B-86E72F86266E}" destId="{D3E2E567-EC04-E743-9B8C-985408EA1058}" srcOrd="0" destOrd="0" presId="urn:microsoft.com/office/officeart/2008/layout/HorizontalMultiLevelHierarchy"/>
    <dgm:cxn modelId="{D0096E6F-7739-324D-A62C-7E2E789CEA9C}" type="presOf" srcId="{BDC2CFA9-99C6-8347-9628-F8B57513FB8C}" destId="{7A2CD5A7-70D6-DE44-803D-0740544CB367}" srcOrd="1" destOrd="0" presId="urn:microsoft.com/office/officeart/2008/layout/HorizontalMultiLevelHierarchy"/>
    <dgm:cxn modelId="{D45E5893-7BBB-7C4D-BD61-432CD55434ED}" type="presOf" srcId="{45267C76-6276-B44A-878A-9D61B556EBD7}" destId="{938A9782-2B6B-8141-99DA-6568305E0C38}" srcOrd="1" destOrd="0" presId="urn:microsoft.com/office/officeart/2008/layout/HorizontalMultiLevelHierarchy"/>
    <dgm:cxn modelId="{068C4024-3899-C940-A6AD-0D90E3F16663}" type="presOf" srcId="{BDC2CFA9-99C6-8347-9628-F8B57513FB8C}" destId="{93180932-306E-E545-95F9-2A5635FDC9F1}" srcOrd="0" destOrd="0" presId="urn:microsoft.com/office/officeart/2008/layout/HorizontalMultiLevelHierarchy"/>
    <dgm:cxn modelId="{8ED6DA3E-2987-DF4B-BC79-C381CE89A69A}"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A9D1B4B3-5A17-6A44-A90E-59AFDAA7745A}" type="presParOf" srcId="{3013142F-A3C7-F746-853E-2CA8B540A8DE}" destId="{B764B132-0961-414E-B6FA-FB0C6C1C6CED}" srcOrd="0" destOrd="0" presId="urn:microsoft.com/office/officeart/2008/layout/HorizontalMultiLevelHierarchy"/>
    <dgm:cxn modelId="{CA5FCA17-22C6-3A41-9A57-BE013FD05824}" type="presParOf" srcId="{B764B132-0961-414E-B6FA-FB0C6C1C6CED}" destId="{7111AE39-B455-7C4D-91F4-9E37E3822D07}" srcOrd="0" destOrd="0" presId="urn:microsoft.com/office/officeart/2008/layout/HorizontalMultiLevelHierarchy"/>
    <dgm:cxn modelId="{A0FA80E7-D69A-DC48-A970-BB1647D4C42D}" type="presParOf" srcId="{B764B132-0961-414E-B6FA-FB0C6C1C6CED}" destId="{551EC4E6-AE1D-DD43-B7C4-D7EFBEA2E636}" srcOrd="1" destOrd="0" presId="urn:microsoft.com/office/officeart/2008/layout/HorizontalMultiLevelHierarchy"/>
    <dgm:cxn modelId="{3A065A01-D357-624E-8A93-B34403ACF172}" type="presParOf" srcId="{551EC4E6-AE1D-DD43-B7C4-D7EFBEA2E636}" destId="{082A771F-69AF-7C4C-86CB-DF1CD8CB6581}" srcOrd="0" destOrd="0" presId="urn:microsoft.com/office/officeart/2008/layout/HorizontalMultiLevelHierarchy"/>
    <dgm:cxn modelId="{50E9D619-CF4F-2746-BFE5-768082FFC83F}" type="presParOf" srcId="{082A771F-69AF-7C4C-86CB-DF1CD8CB6581}" destId="{F726EDD3-E670-9B47-8786-4F599884289D}" srcOrd="0" destOrd="0" presId="urn:microsoft.com/office/officeart/2008/layout/HorizontalMultiLevelHierarchy"/>
    <dgm:cxn modelId="{F86FD590-8395-CD4E-BF94-35EDB161A3BC}" type="presParOf" srcId="{551EC4E6-AE1D-DD43-B7C4-D7EFBEA2E636}" destId="{7B40AE63-0EA3-0747-BCE5-5F3AB0355BF2}" srcOrd="1" destOrd="0" presId="urn:microsoft.com/office/officeart/2008/layout/HorizontalMultiLevelHierarchy"/>
    <dgm:cxn modelId="{CAC51EFE-5B0B-6F42-AF27-3897D8D9C385}" type="presParOf" srcId="{7B40AE63-0EA3-0747-BCE5-5F3AB0355BF2}" destId="{C852AF5D-E3CA-F844-B775-08DD6E6FB940}" srcOrd="0" destOrd="0" presId="urn:microsoft.com/office/officeart/2008/layout/HorizontalMultiLevelHierarchy"/>
    <dgm:cxn modelId="{21C451A4-A2BF-1946-9DAC-472F4BC65BD3}" type="presParOf" srcId="{7B40AE63-0EA3-0747-BCE5-5F3AB0355BF2}" destId="{30463D07-8E7F-3146-97CE-76CE82648742}" srcOrd="1" destOrd="0" presId="urn:microsoft.com/office/officeart/2008/layout/HorizontalMultiLevelHierarchy"/>
    <dgm:cxn modelId="{05E42458-EFFA-484E-BC89-2BD460195A65}" type="presParOf" srcId="{551EC4E6-AE1D-DD43-B7C4-D7EFBEA2E636}" destId="{93180932-306E-E545-95F9-2A5635FDC9F1}" srcOrd="2" destOrd="0" presId="urn:microsoft.com/office/officeart/2008/layout/HorizontalMultiLevelHierarchy"/>
    <dgm:cxn modelId="{56185E3D-6D79-1546-9EBC-87B7A6058579}" type="presParOf" srcId="{93180932-306E-E545-95F9-2A5635FDC9F1}" destId="{7A2CD5A7-70D6-DE44-803D-0740544CB367}" srcOrd="0" destOrd="0" presId="urn:microsoft.com/office/officeart/2008/layout/HorizontalMultiLevelHierarchy"/>
    <dgm:cxn modelId="{C86BD4E8-7820-B942-847A-8C4DBC3542D4}" type="presParOf" srcId="{551EC4E6-AE1D-DD43-B7C4-D7EFBEA2E636}" destId="{A0C9905E-6DBF-7645-94A7-C4BCDADC46B9}" srcOrd="3" destOrd="0" presId="urn:microsoft.com/office/officeart/2008/layout/HorizontalMultiLevelHierarchy"/>
    <dgm:cxn modelId="{59550DFD-FC1A-3947-92B4-5C19089D8050}" type="presParOf" srcId="{A0C9905E-6DBF-7645-94A7-C4BCDADC46B9}" destId="{D3E2E567-EC04-E743-9B8C-985408EA1058}" srcOrd="0" destOrd="0" presId="urn:microsoft.com/office/officeart/2008/layout/HorizontalMultiLevelHierarchy"/>
    <dgm:cxn modelId="{63F2E925-FAC7-3E4F-B7AF-CB2579F4B1EB}" type="presParOf" srcId="{A0C9905E-6DBF-7645-94A7-C4BCDADC46B9}" destId="{1488A531-D252-B440-B1DA-4363F37F8970}" srcOrd="1" destOrd="0" presId="urn:microsoft.com/office/officeart/2008/layout/HorizontalMultiLevelHierarchy"/>
    <dgm:cxn modelId="{D9177510-1609-B745-9E4B-74083C2A9573}" type="presParOf" srcId="{551EC4E6-AE1D-DD43-B7C4-D7EFBEA2E636}" destId="{1F2800E8-CF94-FD43-8D0E-7E4B278315B1}" srcOrd="4" destOrd="0" presId="urn:microsoft.com/office/officeart/2008/layout/HorizontalMultiLevelHierarchy"/>
    <dgm:cxn modelId="{BA6A8AF0-0789-0540-BB22-1A9E27A320BC}" type="presParOf" srcId="{1F2800E8-CF94-FD43-8D0E-7E4B278315B1}" destId="{938A9782-2B6B-8141-99DA-6568305E0C38}" srcOrd="0" destOrd="0" presId="urn:microsoft.com/office/officeart/2008/layout/HorizontalMultiLevelHierarchy"/>
    <dgm:cxn modelId="{95803786-B466-C445-95C9-D8295516132C}" type="presParOf" srcId="{551EC4E6-AE1D-DD43-B7C4-D7EFBEA2E636}" destId="{7377E58F-198D-DE48-B3AF-2D2AF67C403D}" srcOrd="5" destOrd="0" presId="urn:microsoft.com/office/officeart/2008/layout/HorizontalMultiLevelHierarchy"/>
    <dgm:cxn modelId="{FD7956CC-6164-114E-B671-A510B7085DEC}" type="presParOf" srcId="{7377E58F-198D-DE48-B3AF-2D2AF67C403D}" destId="{1C998B4A-F8C8-5D49-862A-38B9C7611407}" srcOrd="0" destOrd="0" presId="urn:microsoft.com/office/officeart/2008/layout/HorizontalMultiLevelHierarchy"/>
    <dgm:cxn modelId="{C0AD0E56-0196-5B49-8777-AC266960C7D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1A1758FF-0B26-FB42-B412-1CBE8864CF26}" type="presOf" srcId="{9BA062DA-6B7A-FC4F-B1BB-7CC4C74C72CE}" destId="{1C998B4A-F8C8-5D49-862A-38B9C7611407}" srcOrd="0" destOrd="0" presId="urn:microsoft.com/office/officeart/2008/layout/HorizontalMultiLevelHierarchy"/>
    <dgm:cxn modelId="{25ACFC4E-D5F5-EE4B-BCD4-DAABF6EF6B6B}" type="presOf" srcId="{CC08C8E7-D5AB-9C4F-A78B-4A8C57EB2D22}" destId="{7111AE39-B455-7C4D-91F4-9E37E3822D07}" srcOrd="0" destOrd="0" presId="urn:microsoft.com/office/officeart/2008/layout/HorizontalMultiLevelHierarchy"/>
    <dgm:cxn modelId="{81D725D9-9D23-7046-AF32-80CB444185D4}" type="presOf" srcId="{773FD5F0-F007-F148-886B-86E72F86266E}" destId="{D3E2E567-EC04-E743-9B8C-985408EA1058}" srcOrd="0" destOrd="0" presId="urn:microsoft.com/office/officeart/2008/layout/HorizontalMultiLevelHierarchy"/>
    <dgm:cxn modelId="{99B489EA-D88F-E84D-81B1-8F62429A1B0B}" type="presOf" srcId="{A73DCD64-89DF-3E4C-9543-0D417B51464E}" destId="{F726EDD3-E670-9B47-8786-4F599884289D}" srcOrd="1" destOrd="0" presId="urn:microsoft.com/office/officeart/2008/layout/HorizontalMultiLevelHierarchy"/>
    <dgm:cxn modelId="{BCC4805A-5B61-764D-A72D-9C3EA9004DA3}" type="presOf" srcId="{A73DCD64-89DF-3E4C-9543-0D417B51464E}" destId="{082A771F-69AF-7C4C-86CB-DF1CD8CB6581}" srcOrd="0" destOrd="0" presId="urn:microsoft.com/office/officeart/2008/layout/HorizontalMultiLevelHierarchy"/>
    <dgm:cxn modelId="{E356E2DE-2D0F-F444-B824-0D7F25AB75A0}" type="presOf" srcId="{45267C76-6276-B44A-878A-9D61B556EBD7}" destId="{1F2800E8-CF94-FD43-8D0E-7E4B278315B1}" srcOrd="0" destOrd="0" presId="urn:microsoft.com/office/officeart/2008/layout/HorizontalMultiLevelHierarchy"/>
    <dgm:cxn modelId="{A5BF73CD-E56D-084E-ACD4-CF8C07D4CB83}" type="presOf" srcId="{2EFE4671-8583-3540-9262-1FC578B666F4}" destId="{3013142F-A3C7-F746-853E-2CA8B540A8DE}" srcOrd="0" destOrd="0" presId="urn:microsoft.com/office/officeart/2008/layout/HorizontalMultiLevelHierarchy"/>
    <dgm:cxn modelId="{276F12B8-3BBC-DB40-B5F7-ADB6911CC45D}" type="presOf" srcId="{45267C76-6276-B44A-878A-9D61B556EBD7}" destId="{938A9782-2B6B-8141-99DA-6568305E0C38}" srcOrd="1" destOrd="0" presId="urn:microsoft.com/office/officeart/2008/layout/HorizontalMultiLevelHierarchy"/>
    <dgm:cxn modelId="{FCD4B709-FDC5-8847-9FFC-0B5B64180F78}" type="presOf" srcId="{DD5BF61D-B843-C744-B9A9-3312A1287EF4}" destId="{C852AF5D-E3CA-F844-B775-08DD6E6FB940}" srcOrd="0" destOrd="0" presId="urn:microsoft.com/office/officeart/2008/layout/HorizontalMultiLevelHierarchy"/>
    <dgm:cxn modelId="{F2B5B02A-AD04-ED43-998A-A274738AE2A9}" type="presOf" srcId="{BDC2CFA9-99C6-8347-9628-F8B57513FB8C}" destId="{7A2CD5A7-70D6-DE44-803D-0740544CB367}" srcOrd="1" destOrd="0" presId="urn:microsoft.com/office/officeart/2008/layout/HorizontalMultiLevelHierarchy"/>
    <dgm:cxn modelId="{B09D531E-F40A-BC43-B554-CC0F72E179CC}"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F6EBB73D-DF33-FF43-A397-51C0254E3631}" type="presParOf" srcId="{3013142F-A3C7-F746-853E-2CA8B540A8DE}" destId="{B764B132-0961-414E-B6FA-FB0C6C1C6CED}" srcOrd="0" destOrd="0" presId="urn:microsoft.com/office/officeart/2008/layout/HorizontalMultiLevelHierarchy"/>
    <dgm:cxn modelId="{3C5EEC11-2B73-9D46-A0D8-4091AE631E88}" type="presParOf" srcId="{B764B132-0961-414E-B6FA-FB0C6C1C6CED}" destId="{7111AE39-B455-7C4D-91F4-9E37E3822D07}" srcOrd="0" destOrd="0" presId="urn:microsoft.com/office/officeart/2008/layout/HorizontalMultiLevelHierarchy"/>
    <dgm:cxn modelId="{A7DC327D-202B-204E-88AF-2FD836A1B7CC}" type="presParOf" srcId="{B764B132-0961-414E-B6FA-FB0C6C1C6CED}" destId="{551EC4E6-AE1D-DD43-B7C4-D7EFBEA2E636}" srcOrd="1" destOrd="0" presId="urn:microsoft.com/office/officeart/2008/layout/HorizontalMultiLevelHierarchy"/>
    <dgm:cxn modelId="{66917B91-8DFC-B14E-9599-E858FBF65038}" type="presParOf" srcId="{551EC4E6-AE1D-DD43-B7C4-D7EFBEA2E636}" destId="{082A771F-69AF-7C4C-86CB-DF1CD8CB6581}" srcOrd="0" destOrd="0" presId="urn:microsoft.com/office/officeart/2008/layout/HorizontalMultiLevelHierarchy"/>
    <dgm:cxn modelId="{71DCDD1D-823C-B046-8E7A-082463E6F592}" type="presParOf" srcId="{082A771F-69AF-7C4C-86CB-DF1CD8CB6581}" destId="{F726EDD3-E670-9B47-8786-4F599884289D}" srcOrd="0" destOrd="0" presId="urn:microsoft.com/office/officeart/2008/layout/HorizontalMultiLevelHierarchy"/>
    <dgm:cxn modelId="{246A6485-DA85-674B-8AF6-62194BCD3AA1}" type="presParOf" srcId="{551EC4E6-AE1D-DD43-B7C4-D7EFBEA2E636}" destId="{7B40AE63-0EA3-0747-BCE5-5F3AB0355BF2}" srcOrd="1" destOrd="0" presId="urn:microsoft.com/office/officeart/2008/layout/HorizontalMultiLevelHierarchy"/>
    <dgm:cxn modelId="{5A681C4D-1B21-2A47-967C-D60CF8FFB53E}" type="presParOf" srcId="{7B40AE63-0EA3-0747-BCE5-5F3AB0355BF2}" destId="{C852AF5D-E3CA-F844-B775-08DD6E6FB940}" srcOrd="0" destOrd="0" presId="urn:microsoft.com/office/officeart/2008/layout/HorizontalMultiLevelHierarchy"/>
    <dgm:cxn modelId="{3A7AEF4E-27DA-D449-8912-68B773F65B74}" type="presParOf" srcId="{7B40AE63-0EA3-0747-BCE5-5F3AB0355BF2}" destId="{30463D07-8E7F-3146-97CE-76CE82648742}" srcOrd="1" destOrd="0" presId="urn:microsoft.com/office/officeart/2008/layout/HorizontalMultiLevelHierarchy"/>
    <dgm:cxn modelId="{5BA724C1-FC9A-7F4A-B954-E252DCB4E750}" type="presParOf" srcId="{551EC4E6-AE1D-DD43-B7C4-D7EFBEA2E636}" destId="{93180932-306E-E545-95F9-2A5635FDC9F1}" srcOrd="2" destOrd="0" presId="urn:microsoft.com/office/officeart/2008/layout/HorizontalMultiLevelHierarchy"/>
    <dgm:cxn modelId="{A7B87823-F7D3-884E-B277-49C359B30557}" type="presParOf" srcId="{93180932-306E-E545-95F9-2A5635FDC9F1}" destId="{7A2CD5A7-70D6-DE44-803D-0740544CB367}" srcOrd="0" destOrd="0" presId="urn:microsoft.com/office/officeart/2008/layout/HorizontalMultiLevelHierarchy"/>
    <dgm:cxn modelId="{1C663EF4-773A-4A4F-AA44-286A29694428}" type="presParOf" srcId="{551EC4E6-AE1D-DD43-B7C4-D7EFBEA2E636}" destId="{A0C9905E-6DBF-7645-94A7-C4BCDADC46B9}" srcOrd="3" destOrd="0" presId="urn:microsoft.com/office/officeart/2008/layout/HorizontalMultiLevelHierarchy"/>
    <dgm:cxn modelId="{44D5491E-92CE-144A-B430-A8F9784B81CD}" type="presParOf" srcId="{A0C9905E-6DBF-7645-94A7-C4BCDADC46B9}" destId="{D3E2E567-EC04-E743-9B8C-985408EA1058}" srcOrd="0" destOrd="0" presId="urn:microsoft.com/office/officeart/2008/layout/HorizontalMultiLevelHierarchy"/>
    <dgm:cxn modelId="{F749BDA7-B75D-494F-9357-587FCC205138}" type="presParOf" srcId="{A0C9905E-6DBF-7645-94A7-C4BCDADC46B9}" destId="{1488A531-D252-B440-B1DA-4363F37F8970}" srcOrd="1" destOrd="0" presId="urn:microsoft.com/office/officeart/2008/layout/HorizontalMultiLevelHierarchy"/>
    <dgm:cxn modelId="{880ABECC-526D-5346-8EE4-F14E34FDFF3D}" type="presParOf" srcId="{551EC4E6-AE1D-DD43-B7C4-D7EFBEA2E636}" destId="{1F2800E8-CF94-FD43-8D0E-7E4B278315B1}" srcOrd="4" destOrd="0" presId="urn:microsoft.com/office/officeart/2008/layout/HorizontalMultiLevelHierarchy"/>
    <dgm:cxn modelId="{393928E5-2393-8047-9F8A-E7A3E1025A40}" type="presParOf" srcId="{1F2800E8-CF94-FD43-8D0E-7E4B278315B1}" destId="{938A9782-2B6B-8141-99DA-6568305E0C38}" srcOrd="0" destOrd="0" presId="urn:microsoft.com/office/officeart/2008/layout/HorizontalMultiLevelHierarchy"/>
    <dgm:cxn modelId="{12435632-5F96-5749-A296-8CC1D89CD67C}" type="presParOf" srcId="{551EC4E6-AE1D-DD43-B7C4-D7EFBEA2E636}" destId="{7377E58F-198D-DE48-B3AF-2D2AF67C403D}" srcOrd="5" destOrd="0" presId="urn:microsoft.com/office/officeart/2008/layout/HorizontalMultiLevelHierarchy"/>
    <dgm:cxn modelId="{4DCC2FF8-AEB3-EB42-A85E-BB4969F5081D}" type="presParOf" srcId="{7377E58F-198D-DE48-B3AF-2D2AF67C403D}" destId="{1C998B4A-F8C8-5D49-862A-38B9C7611407}" srcOrd="0" destOrd="0" presId="urn:microsoft.com/office/officeart/2008/layout/HorizontalMultiLevelHierarchy"/>
    <dgm:cxn modelId="{5FC44820-C587-2E43-A162-C133B945BA84}"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ABCF24E5-DEDF-5843-924B-71057440066E}"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FB40D4FF-48F9-7F4F-B4F7-10691800E2EF}" type="presOf" srcId="{BDC2CFA9-99C6-8347-9628-F8B57513FB8C}" destId="{7A2CD5A7-70D6-DE44-803D-0740544CB367}" srcOrd="1" destOrd="0" presId="urn:microsoft.com/office/officeart/2008/layout/HorizontalMultiLevelHierarchy"/>
    <dgm:cxn modelId="{2F695BEF-1AF5-1040-A24C-07F608E02D2F}" type="presOf" srcId="{2EFE4671-8583-3540-9262-1FC578B666F4}" destId="{3013142F-A3C7-F746-853E-2CA8B540A8DE}" srcOrd="0" destOrd="0" presId="urn:microsoft.com/office/officeart/2008/layout/HorizontalMultiLevelHierarchy"/>
    <dgm:cxn modelId="{CFD21844-8E82-3B4D-B30F-346651087F5F}" type="presOf" srcId="{BDC2CFA9-99C6-8347-9628-F8B57513FB8C}" destId="{93180932-306E-E545-95F9-2A5635FDC9F1}" srcOrd="0" destOrd="0" presId="urn:microsoft.com/office/officeart/2008/layout/HorizontalMultiLevelHierarchy"/>
    <dgm:cxn modelId="{31E0ED51-7EE4-EB4A-ADD0-B770D0D1E183}" type="presOf" srcId="{773FD5F0-F007-F148-886B-86E72F86266E}" destId="{D3E2E567-EC04-E743-9B8C-985408EA1058}" srcOrd="0" destOrd="0" presId="urn:microsoft.com/office/officeart/2008/layout/HorizontalMultiLevelHierarchy"/>
    <dgm:cxn modelId="{BECD29A8-1F9D-0E4A-A1F0-7213282262B2}" type="presOf" srcId="{9BA062DA-6B7A-FC4F-B1BB-7CC4C74C72CE}" destId="{1C998B4A-F8C8-5D49-862A-38B9C7611407}" srcOrd="0" destOrd="0" presId="urn:microsoft.com/office/officeart/2008/layout/HorizontalMultiLevelHierarchy"/>
    <dgm:cxn modelId="{7C6C7B42-102D-F24F-9826-9FE06F992CF3}" type="presOf" srcId="{CC08C8E7-D5AB-9C4F-A78B-4A8C57EB2D22}" destId="{7111AE39-B455-7C4D-91F4-9E37E3822D07}" srcOrd="0" destOrd="0" presId="urn:microsoft.com/office/officeart/2008/layout/HorizontalMultiLevelHierarchy"/>
    <dgm:cxn modelId="{8E5DFDBB-AFD0-1C4A-8CB9-64E21742B221}" type="presOf" srcId="{45267C76-6276-B44A-878A-9D61B556EBD7}" destId="{1F2800E8-CF94-FD43-8D0E-7E4B278315B1}" srcOrd="0" destOrd="0" presId="urn:microsoft.com/office/officeart/2008/layout/HorizontalMultiLevelHierarchy"/>
    <dgm:cxn modelId="{301A06C7-DD7F-214B-8547-09A28660A731}" type="presOf" srcId="{A73DCD64-89DF-3E4C-9543-0D417B51464E}" destId="{082A771F-69AF-7C4C-86CB-DF1CD8CB6581}" srcOrd="0" destOrd="0" presId="urn:microsoft.com/office/officeart/2008/layout/HorizontalMultiLevelHierarchy"/>
    <dgm:cxn modelId="{683EA990-EC5D-BF40-8B89-34926EA5FF39}" type="presOf" srcId="{45267C76-6276-B44A-878A-9D61B556EBD7}" destId="{938A9782-2B6B-8141-99DA-6568305E0C38}"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725A710-EB82-6543-8E80-B973AC4CD97A}" srcId="{2EFE4671-8583-3540-9262-1FC578B666F4}" destId="{CC08C8E7-D5AB-9C4F-A78B-4A8C57EB2D22}" srcOrd="0" destOrd="0" parTransId="{806FC88F-B9CF-A04B-B59C-3A472F525AEF}" sibTransId="{B0179D74-E210-A34F-9FFE-D6C2C6F405F5}"/>
    <dgm:cxn modelId="{14D3C25A-EC3E-3040-B9DE-FD75D86B7337}" type="presOf" srcId="{DD5BF61D-B843-C744-B9A9-3312A1287EF4}" destId="{C852AF5D-E3CA-F844-B775-08DD6E6FB940}" srcOrd="0" destOrd="0" presId="urn:microsoft.com/office/officeart/2008/layout/HorizontalMultiLevelHierarchy"/>
    <dgm:cxn modelId="{4351CE58-9A53-1444-B288-C1D1E4C2D08C}" type="presParOf" srcId="{3013142F-A3C7-F746-853E-2CA8B540A8DE}" destId="{B764B132-0961-414E-B6FA-FB0C6C1C6CED}" srcOrd="0" destOrd="0" presId="urn:microsoft.com/office/officeart/2008/layout/HorizontalMultiLevelHierarchy"/>
    <dgm:cxn modelId="{3AB6C4EE-5F3C-9947-8C81-0F3C4013D736}" type="presParOf" srcId="{B764B132-0961-414E-B6FA-FB0C6C1C6CED}" destId="{7111AE39-B455-7C4D-91F4-9E37E3822D07}" srcOrd="0" destOrd="0" presId="urn:microsoft.com/office/officeart/2008/layout/HorizontalMultiLevelHierarchy"/>
    <dgm:cxn modelId="{B5767953-0252-6F49-96E1-443463D4B69E}" type="presParOf" srcId="{B764B132-0961-414E-B6FA-FB0C6C1C6CED}" destId="{551EC4E6-AE1D-DD43-B7C4-D7EFBEA2E636}" srcOrd="1" destOrd="0" presId="urn:microsoft.com/office/officeart/2008/layout/HorizontalMultiLevelHierarchy"/>
    <dgm:cxn modelId="{B4797AF0-67C3-7141-B0A4-16F09E7BA9FF}" type="presParOf" srcId="{551EC4E6-AE1D-DD43-B7C4-D7EFBEA2E636}" destId="{082A771F-69AF-7C4C-86CB-DF1CD8CB6581}" srcOrd="0" destOrd="0" presId="urn:microsoft.com/office/officeart/2008/layout/HorizontalMultiLevelHierarchy"/>
    <dgm:cxn modelId="{9209BAEF-A7C9-1E4E-98BA-DDCB51CD9BEF}" type="presParOf" srcId="{082A771F-69AF-7C4C-86CB-DF1CD8CB6581}" destId="{F726EDD3-E670-9B47-8786-4F599884289D}" srcOrd="0" destOrd="0" presId="urn:microsoft.com/office/officeart/2008/layout/HorizontalMultiLevelHierarchy"/>
    <dgm:cxn modelId="{17D9742D-E633-2444-ADD0-14D2203EC8A7}" type="presParOf" srcId="{551EC4E6-AE1D-DD43-B7C4-D7EFBEA2E636}" destId="{7B40AE63-0EA3-0747-BCE5-5F3AB0355BF2}" srcOrd="1" destOrd="0" presId="urn:microsoft.com/office/officeart/2008/layout/HorizontalMultiLevelHierarchy"/>
    <dgm:cxn modelId="{6A21BD2C-5455-BB43-956E-1249A6973807}" type="presParOf" srcId="{7B40AE63-0EA3-0747-BCE5-5F3AB0355BF2}" destId="{C852AF5D-E3CA-F844-B775-08DD6E6FB940}" srcOrd="0" destOrd="0" presId="urn:microsoft.com/office/officeart/2008/layout/HorizontalMultiLevelHierarchy"/>
    <dgm:cxn modelId="{6E5DF6A1-2D85-6D40-82DA-14851C039E82}" type="presParOf" srcId="{7B40AE63-0EA3-0747-BCE5-5F3AB0355BF2}" destId="{30463D07-8E7F-3146-97CE-76CE82648742}" srcOrd="1" destOrd="0" presId="urn:microsoft.com/office/officeart/2008/layout/HorizontalMultiLevelHierarchy"/>
    <dgm:cxn modelId="{BE4AFAF3-8D66-4E45-A961-C433A2ED040D}" type="presParOf" srcId="{551EC4E6-AE1D-DD43-B7C4-D7EFBEA2E636}" destId="{93180932-306E-E545-95F9-2A5635FDC9F1}" srcOrd="2" destOrd="0" presId="urn:microsoft.com/office/officeart/2008/layout/HorizontalMultiLevelHierarchy"/>
    <dgm:cxn modelId="{A642BBAA-210F-8F40-BAB2-A05B09C9CDFC}" type="presParOf" srcId="{93180932-306E-E545-95F9-2A5635FDC9F1}" destId="{7A2CD5A7-70D6-DE44-803D-0740544CB367}" srcOrd="0" destOrd="0" presId="urn:microsoft.com/office/officeart/2008/layout/HorizontalMultiLevelHierarchy"/>
    <dgm:cxn modelId="{FE64BC94-B8AA-0349-8D42-0FE0259809B8}" type="presParOf" srcId="{551EC4E6-AE1D-DD43-B7C4-D7EFBEA2E636}" destId="{A0C9905E-6DBF-7645-94A7-C4BCDADC46B9}" srcOrd="3" destOrd="0" presId="urn:microsoft.com/office/officeart/2008/layout/HorizontalMultiLevelHierarchy"/>
    <dgm:cxn modelId="{ECEE0161-4A6D-B249-AFE7-01B64D541AE3}" type="presParOf" srcId="{A0C9905E-6DBF-7645-94A7-C4BCDADC46B9}" destId="{D3E2E567-EC04-E743-9B8C-985408EA1058}" srcOrd="0" destOrd="0" presId="urn:microsoft.com/office/officeart/2008/layout/HorizontalMultiLevelHierarchy"/>
    <dgm:cxn modelId="{9DB6A4BA-20C5-1041-86D1-D53753D60A7D}" type="presParOf" srcId="{A0C9905E-6DBF-7645-94A7-C4BCDADC46B9}" destId="{1488A531-D252-B440-B1DA-4363F37F8970}" srcOrd="1" destOrd="0" presId="urn:microsoft.com/office/officeart/2008/layout/HorizontalMultiLevelHierarchy"/>
    <dgm:cxn modelId="{140CC971-08B5-2E4F-AE60-5EE0D66432ED}" type="presParOf" srcId="{551EC4E6-AE1D-DD43-B7C4-D7EFBEA2E636}" destId="{1F2800E8-CF94-FD43-8D0E-7E4B278315B1}" srcOrd="4" destOrd="0" presId="urn:microsoft.com/office/officeart/2008/layout/HorizontalMultiLevelHierarchy"/>
    <dgm:cxn modelId="{83B3AEDD-1099-5642-9D48-FCAD9928FB46}" type="presParOf" srcId="{1F2800E8-CF94-FD43-8D0E-7E4B278315B1}" destId="{938A9782-2B6B-8141-99DA-6568305E0C38}" srcOrd="0" destOrd="0" presId="urn:microsoft.com/office/officeart/2008/layout/HorizontalMultiLevelHierarchy"/>
    <dgm:cxn modelId="{DD3A95C8-910D-9C45-8A8B-09D682A5BAD3}" type="presParOf" srcId="{551EC4E6-AE1D-DD43-B7C4-D7EFBEA2E636}" destId="{7377E58F-198D-DE48-B3AF-2D2AF67C403D}" srcOrd="5" destOrd="0" presId="urn:microsoft.com/office/officeart/2008/layout/HorizontalMultiLevelHierarchy"/>
    <dgm:cxn modelId="{6F162F5F-8D8C-A545-92B6-DEC6A422FE05}" type="presParOf" srcId="{7377E58F-198D-DE48-B3AF-2D2AF67C403D}" destId="{1C998B4A-F8C8-5D49-862A-38B9C7611407}" srcOrd="0" destOrd="0" presId="urn:microsoft.com/office/officeart/2008/layout/HorizontalMultiLevelHierarchy"/>
    <dgm:cxn modelId="{6A14287F-4EB5-094C-A400-EA8F46F0D88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7B8A3645-C7DE-BA49-B406-9E1DA38891A8}"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54A7921-D8A0-E24F-88D5-2C990271F621}" type="presOf" srcId="{BDC2CFA9-99C6-8347-9628-F8B57513FB8C}" destId="{93180932-306E-E545-95F9-2A5635FDC9F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64141E6-B55C-5241-8511-522029BF2879}" type="presOf" srcId="{45267C76-6276-B44A-878A-9D61B556EBD7}" destId="{938A9782-2B6B-8141-99DA-6568305E0C38}" srcOrd="1" destOrd="0" presId="urn:microsoft.com/office/officeart/2008/layout/HorizontalMultiLevelHierarchy"/>
    <dgm:cxn modelId="{6A005608-EE2C-0D44-AD75-CFACC88BC1D9}" type="presOf" srcId="{A73DCD64-89DF-3E4C-9543-0D417B51464E}" destId="{082A771F-69AF-7C4C-86CB-DF1CD8CB6581}" srcOrd="0" destOrd="0" presId="urn:microsoft.com/office/officeart/2008/layout/HorizontalMultiLevelHierarchy"/>
    <dgm:cxn modelId="{D1CF5D6C-D03C-B043-925C-07E826E604C9}" type="presOf" srcId="{DD5BF61D-B843-C744-B9A9-3312A1287EF4}" destId="{C852AF5D-E3CA-F844-B775-08DD6E6FB940}" srcOrd="0" destOrd="0" presId="urn:microsoft.com/office/officeart/2008/layout/HorizontalMultiLevelHierarchy"/>
    <dgm:cxn modelId="{89590BE3-AE94-BF42-A78E-8EBFBCABF25A}" type="presOf" srcId="{A73DCD64-89DF-3E4C-9543-0D417B51464E}" destId="{F726EDD3-E670-9B47-8786-4F599884289D}" srcOrd="1" destOrd="0" presId="urn:microsoft.com/office/officeart/2008/layout/HorizontalMultiLevelHierarchy"/>
    <dgm:cxn modelId="{DD6FC165-9102-B248-B437-A47A6A2C0651}" type="presOf" srcId="{2EFE4671-8583-3540-9262-1FC578B666F4}" destId="{3013142F-A3C7-F746-853E-2CA8B540A8DE}" srcOrd="0" destOrd="0" presId="urn:microsoft.com/office/officeart/2008/layout/HorizontalMultiLevelHierarchy"/>
    <dgm:cxn modelId="{5EEEC5DC-7E38-0542-93EA-01B8544DE8D6}" type="presOf" srcId="{9BA062DA-6B7A-FC4F-B1BB-7CC4C74C72CE}" destId="{1C998B4A-F8C8-5D49-862A-38B9C7611407}" srcOrd="0" destOrd="0" presId="urn:microsoft.com/office/officeart/2008/layout/HorizontalMultiLevelHierarchy"/>
    <dgm:cxn modelId="{54E9B784-6B1E-8A49-8285-A95D66888E5B}" type="presOf" srcId="{773FD5F0-F007-F148-886B-86E72F86266E}" destId="{D3E2E567-EC04-E743-9B8C-985408EA1058}" srcOrd="0" destOrd="0" presId="urn:microsoft.com/office/officeart/2008/layout/HorizontalMultiLevelHierarchy"/>
    <dgm:cxn modelId="{E8D3D257-5B44-074A-A2C9-E2C73CAED4B3}" type="presOf" srcId="{CC08C8E7-D5AB-9C4F-A78B-4A8C57EB2D22}" destId="{7111AE39-B455-7C4D-91F4-9E37E3822D07}" srcOrd="0" destOrd="0" presId="urn:microsoft.com/office/officeart/2008/layout/HorizontalMultiLevelHierarchy"/>
    <dgm:cxn modelId="{9E2BDC97-CF09-4D4A-8276-421D9A120237}"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88CCE4C1-406D-9F47-9FFE-6203C85AC5AE}" type="presParOf" srcId="{3013142F-A3C7-F746-853E-2CA8B540A8DE}" destId="{B764B132-0961-414E-B6FA-FB0C6C1C6CED}" srcOrd="0" destOrd="0" presId="urn:microsoft.com/office/officeart/2008/layout/HorizontalMultiLevelHierarchy"/>
    <dgm:cxn modelId="{2D549180-1343-6847-8692-6BD0AAB6A042}" type="presParOf" srcId="{B764B132-0961-414E-B6FA-FB0C6C1C6CED}" destId="{7111AE39-B455-7C4D-91F4-9E37E3822D07}" srcOrd="0" destOrd="0" presId="urn:microsoft.com/office/officeart/2008/layout/HorizontalMultiLevelHierarchy"/>
    <dgm:cxn modelId="{E42713AE-89DA-B141-862B-34369292330D}" type="presParOf" srcId="{B764B132-0961-414E-B6FA-FB0C6C1C6CED}" destId="{551EC4E6-AE1D-DD43-B7C4-D7EFBEA2E636}" srcOrd="1" destOrd="0" presId="urn:microsoft.com/office/officeart/2008/layout/HorizontalMultiLevelHierarchy"/>
    <dgm:cxn modelId="{3977F3D1-B42A-3A4B-ADD6-C92EC7399338}" type="presParOf" srcId="{551EC4E6-AE1D-DD43-B7C4-D7EFBEA2E636}" destId="{082A771F-69AF-7C4C-86CB-DF1CD8CB6581}" srcOrd="0" destOrd="0" presId="urn:microsoft.com/office/officeart/2008/layout/HorizontalMultiLevelHierarchy"/>
    <dgm:cxn modelId="{EE36025A-5CF5-5F4D-B7B3-FF5C0C254992}" type="presParOf" srcId="{082A771F-69AF-7C4C-86CB-DF1CD8CB6581}" destId="{F726EDD3-E670-9B47-8786-4F599884289D}" srcOrd="0" destOrd="0" presId="urn:microsoft.com/office/officeart/2008/layout/HorizontalMultiLevelHierarchy"/>
    <dgm:cxn modelId="{D0EDD90D-9258-B745-9E95-14B9517CE98A}" type="presParOf" srcId="{551EC4E6-AE1D-DD43-B7C4-D7EFBEA2E636}" destId="{7B40AE63-0EA3-0747-BCE5-5F3AB0355BF2}" srcOrd="1" destOrd="0" presId="urn:microsoft.com/office/officeart/2008/layout/HorizontalMultiLevelHierarchy"/>
    <dgm:cxn modelId="{E6C3FAD2-1334-224F-B515-327DC0E789AC}" type="presParOf" srcId="{7B40AE63-0EA3-0747-BCE5-5F3AB0355BF2}" destId="{C852AF5D-E3CA-F844-B775-08DD6E6FB940}" srcOrd="0" destOrd="0" presId="urn:microsoft.com/office/officeart/2008/layout/HorizontalMultiLevelHierarchy"/>
    <dgm:cxn modelId="{F25E06D1-7FA8-ED4B-A880-0985A0A1FD86}" type="presParOf" srcId="{7B40AE63-0EA3-0747-BCE5-5F3AB0355BF2}" destId="{30463D07-8E7F-3146-97CE-76CE82648742}" srcOrd="1" destOrd="0" presId="urn:microsoft.com/office/officeart/2008/layout/HorizontalMultiLevelHierarchy"/>
    <dgm:cxn modelId="{8FE6E02D-154A-9944-9BE2-65411C7BB498}" type="presParOf" srcId="{551EC4E6-AE1D-DD43-B7C4-D7EFBEA2E636}" destId="{93180932-306E-E545-95F9-2A5635FDC9F1}" srcOrd="2" destOrd="0" presId="urn:microsoft.com/office/officeart/2008/layout/HorizontalMultiLevelHierarchy"/>
    <dgm:cxn modelId="{DDB02A88-01D3-DB42-B23A-731E5D6BCE53}" type="presParOf" srcId="{93180932-306E-E545-95F9-2A5635FDC9F1}" destId="{7A2CD5A7-70D6-DE44-803D-0740544CB367}" srcOrd="0" destOrd="0" presId="urn:microsoft.com/office/officeart/2008/layout/HorizontalMultiLevelHierarchy"/>
    <dgm:cxn modelId="{9DADB6C6-9841-B040-A8C0-D1980C8216F9}" type="presParOf" srcId="{551EC4E6-AE1D-DD43-B7C4-D7EFBEA2E636}" destId="{A0C9905E-6DBF-7645-94A7-C4BCDADC46B9}" srcOrd="3" destOrd="0" presId="urn:microsoft.com/office/officeart/2008/layout/HorizontalMultiLevelHierarchy"/>
    <dgm:cxn modelId="{11CC5C46-106F-B14F-B26F-4B469649F6CD}" type="presParOf" srcId="{A0C9905E-6DBF-7645-94A7-C4BCDADC46B9}" destId="{D3E2E567-EC04-E743-9B8C-985408EA1058}" srcOrd="0" destOrd="0" presId="urn:microsoft.com/office/officeart/2008/layout/HorizontalMultiLevelHierarchy"/>
    <dgm:cxn modelId="{9FA212B4-94BE-EF4C-AE9D-B1DB853C836B}" type="presParOf" srcId="{A0C9905E-6DBF-7645-94A7-C4BCDADC46B9}" destId="{1488A531-D252-B440-B1DA-4363F37F8970}" srcOrd="1" destOrd="0" presId="urn:microsoft.com/office/officeart/2008/layout/HorizontalMultiLevelHierarchy"/>
    <dgm:cxn modelId="{1E9B4864-EF89-A649-8836-C5AB0B417A2B}" type="presParOf" srcId="{551EC4E6-AE1D-DD43-B7C4-D7EFBEA2E636}" destId="{1F2800E8-CF94-FD43-8D0E-7E4B278315B1}" srcOrd="4" destOrd="0" presId="urn:microsoft.com/office/officeart/2008/layout/HorizontalMultiLevelHierarchy"/>
    <dgm:cxn modelId="{CF7E60A1-8A64-4D4D-8A7B-450C1095FC81}" type="presParOf" srcId="{1F2800E8-CF94-FD43-8D0E-7E4B278315B1}" destId="{938A9782-2B6B-8141-99DA-6568305E0C38}" srcOrd="0" destOrd="0" presId="urn:microsoft.com/office/officeart/2008/layout/HorizontalMultiLevelHierarchy"/>
    <dgm:cxn modelId="{9A3C10F4-099A-344D-A5A9-0844866A244D}" type="presParOf" srcId="{551EC4E6-AE1D-DD43-B7C4-D7EFBEA2E636}" destId="{7377E58F-198D-DE48-B3AF-2D2AF67C403D}" srcOrd="5" destOrd="0" presId="urn:microsoft.com/office/officeart/2008/layout/HorizontalMultiLevelHierarchy"/>
    <dgm:cxn modelId="{2C2F24F4-DDA8-F749-95B9-05DAFECA9ABC}" type="presParOf" srcId="{7377E58F-198D-DE48-B3AF-2D2AF67C403D}" destId="{1C998B4A-F8C8-5D49-862A-38B9C7611407}" srcOrd="0" destOrd="0" presId="urn:microsoft.com/office/officeart/2008/layout/HorizontalMultiLevelHierarchy"/>
    <dgm:cxn modelId="{6DBF6D1F-B362-2142-B467-7541F7E9D9AD}"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28566A91-8FDD-844F-A7F7-B2DF95A852EB}" type="presOf" srcId="{773FD5F0-F007-F148-886B-86E72F86266E}" destId="{D3E2E567-EC04-E743-9B8C-985408EA1058}" srcOrd="0" destOrd="0" presId="urn:microsoft.com/office/officeart/2008/layout/HorizontalMultiLevelHierarchy"/>
    <dgm:cxn modelId="{D7E39C5E-5C40-A34B-85CE-CCD19CAE336A}"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DE143F42-047C-D54D-95C2-12FC9BCA8F71}" type="presOf" srcId="{CC08C8E7-D5AB-9C4F-A78B-4A8C57EB2D22}" destId="{7111AE39-B455-7C4D-91F4-9E37E3822D07}" srcOrd="0" destOrd="0" presId="urn:microsoft.com/office/officeart/2008/layout/HorizontalMultiLevelHierarchy"/>
    <dgm:cxn modelId="{8011C923-4345-3242-8F2B-FE82D4DAF700}" type="presOf" srcId="{45267C76-6276-B44A-878A-9D61B556EBD7}" destId="{938A9782-2B6B-8141-99DA-6568305E0C38}" srcOrd="1" destOrd="0" presId="urn:microsoft.com/office/officeart/2008/layout/HorizontalMultiLevelHierarchy"/>
    <dgm:cxn modelId="{E5D81CAF-3605-CC42-B6D3-D7E4F19DD453}" type="presOf" srcId="{BDC2CFA9-99C6-8347-9628-F8B57513FB8C}" destId="{93180932-306E-E545-95F9-2A5635FDC9F1}" srcOrd="0" destOrd="0" presId="urn:microsoft.com/office/officeart/2008/layout/HorizontalMultiLevelHierarchy"/>
    <dgm:cxn modelId="{C85E67ED-A4B5-8349-8DCB-AEEA980AAD2A}" type="presOf" srcId="{A73DCD64-89DF-3E4C-9543-0D417B51464E}" destId="{F726EDD3-E670-9B47-8786-4F599884289D}" srcOrd="1" destOrd="0" presId="urn:microsoft.com/office/officeart/2008/layout/HorizontalMultiLevelHierarchy"/>
    <dgm:cxn modelId="{43D1F857-2CC9-6440-A08A-D03BFA41B472}" type="presOf" srcId="{A73DCD64-89DF-3E4C-9543-0D417B51464E}" destId="{082A771F-69AF-7C4C-86CB-DF1CD8CB6581}" srcOrd="0" destOrd="0" presId="urn:microsoft.com/office/officeart/2008/layout/HorizontalMultiLevelHierarchy"/>
    <dgm:cxn modelId="{A2043BD9-E43F-0D42-B08A-5721A90AA6A4}" type="presOf" srcId="{2EFE4671-8583-3540-9262-1FC578B666F4}" destId="{3013142F-A3C7-F746-853E-2CA8B540A8DE}" srcOrd="0" destOrd="0" presId="urn:microsoft.com/office/officeart/2008/layout/HorizontalMultiLevelHierarchy"/>
    <dgm:cxn modelId="{7A96B2CC-22C8-8B4C-B8E7-48249012BB9B}" type="presOf" srcId="{9BA062DA-6B7A-FC4F-B1BB-7CC4C74C72CE}" destId="{1C998B4A-F8C8-5D49-862A-38B9C7611407}" srcOrd="0" destOrd="0" presId="urn:microsoft.com/office/officeart/2008/layout/HorizontalMultiLevelHierarchy"/>
    <dgm:cxn modelId="{35B8CC84-DDCB-7D48-9AC9-7B99886246F7}" type="presOf" srcId="{45267C76-6276-B44A-878A-9D61B556EBD7}" destId="{1F2800E8-CF94-FD43-8D0E-7E4B278315B1}" srcOrd="0" destOrd="0" presId="urn:microsoft.com/office/officeart/2008/layout/HorizontalMultiLevelHierarchy"/>
    <dgm:cxn modelId="{A8B1FA0B-9EF0-3B4C-B843-1B0D6BABE062}"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E28C2BB1-7D1B-BD45-A3A4-27362E0008DC}" type="presParOf" srcId="{3013142F-A3C7-F746-853E-2CA8B540A8DE}" destId="{B764B132-0961-414E-B6FA-FB0C6C1C6CED}" srcOrd="0" destOrd="0" presId="urn:microsoft.com/office/officeart/2008/layout/HorizontalMultiLevelHierarchy"/>
    <dgm:cxn modelId="{9EC46CDB-1919-104E-9DB6-2F742F8BDC66}" type="presParOf" srcId="{B764B132-0961-414E-B6FA-FB0C6C1C6CED}" destId="{7111AE39-B455-7C4D-91F4-9E37E3822D07}" srcOrd="0" destOrd="0" presId="urn:microsoft.com/office/officeart/2008/layout/HorizontalMultiLevelHierarchy"/>
    <dgm:cxn modelId="{6A478C72-1492-1540-ADF0-D0A5C3D090A4}" type="presParOf" srcId="{B764B132-0961-414E-B6FA-FB0C6C1C6CED}" destId="{551EC4E6-AE1D-DD43-B7C4-D7EFBEA2E636}" srcOrd="1" destOrd="0" presId="urn:microsoft.com/office/officeart/2008/layout/HorizontalMultiLevelHierarchy"/>
    <dgm:cxn modelId="{2A2C5C6A-4220-8343-9735-9B72DD868FA5}" type="presParOf" srcId="{551EC4E6-AE1D-DD43-B7C4-D7EFBEA2E636}" destId="{082A771F-69AF-7C4C-86CB-DF1CD8CB6581}" srcOrd="0" destOrd="0" presId="urn:microsoft.com/office/officeart/2008/layout/HorizontalMultiLevelHierarchy"/>
    <dgm:cxn modelId="{C81D588F-42A0-2B4F-B1AD-C130BC605701}" type="presParOf" srcId="{082A771F-69AF-7C4C-86CB-DF1CD8CB6581}" destId="{F726EDD3-E670-9B47-8786-4F599884289D}" srcOrd="0" destOrd="0" presId="urn:microsoft.com/office/officeart/2008/layout/HorizontalMultiLevelHierarchy"/>
    <dgm:cxn modelId="{65BD3339-5F34-B745-891F-B26D4BCD282A}" type="presParOf" srcId="{551EC4E6-AE1D-DD43-B7C4-D7EFBEA2E636}" destId="{7B40AE63-0EA3-0747-BCE5-5F3AB0355BF2}" srcOrd="1" destOrd="0" presId="urn:microsoft.com/office/officeart/2008/layout/HorizontalMultiLevelHierarchy"/>
    <dgm:cxn modelId="{5F600F78-AEBD-4946-B9C7-0578C90410D7}" type="presParOf" srcId="{7B40AE63-0EA3-0747-BCE5-5F3AB0355BF2}" destId="{C852AF5D-E3CA-F844-B775-08DD6E6FB940}" srcOrd="0" destOrd="0" presId="urn:microsoft.com/office/officeart/2008/layout/HorizontalMultiLevelHierarchy"/>
    <dgm:cxn modelId="{5917238D-6B0C-0942-8E19-7ED4942C9425}" type="presParOf" srcId="{7B40AE63-0EA3-0747-BCE5-5F3AB0355BF2}" destId="{30463D07-8E7F-3146-97CE-76CE82648742}" srcOrd="1" destOrd="0" presId="urn:microsoft.com/office/officeart/2008/layout/HorizontalMultiLevelHierarchy"/>
    <dgm:cxn modelId="{281635F6-8C0E-E649-B2CA-5C334FACD86C}" type="presParOf" srcId="{551EC4E6-AE1D-DD43-B7C4-D7EFBEA2E636}" destId="{93180932-306E-E545-95F9-2A5635FDC9F1}" srcOrd="2" destOrd="0" presId="urn:microsoft.com/office/officeart/2008/layout/HorizontalMultiLevelHierarchy"/>
    <dgm:cxn modelId="{C31EC123-665E-A347-94BC-8BC7A4525620}" type="presParOf" srcId="{93180932-306E-E545-95F9-2A5635FDC9F1}" destId="{7A2CD5A7-70D6-DE44-803D-0740544CB367}" srcOrd="0" destOrd="0" presId="urn:microsoft.com/office/officeart/2008/layout/HorizontalMultiLevelHierarchy"/>
    <dgm:cxn modelId="{3F8720FD-4799-304C-921C-03888B8C176E}" type="presParOf" srcId="{551EC4E6-AE1D-DD43-B7C4-D7EFBEA2E636}" destId="{A0C9905E-6DBF-7645-94A7-C4BCDADC46B9}" srcOrd="3" destOrd="0" presId="urn:microsoft.com/office/officeart/2008/layout/HorizontalMultiLevelHierarchy"/>
    <dgm:cxn modelId="{4CADC52E-B732-4F40-9458-6DB8E20855B4}" type="presParOf" srcId="{A0C9905E-6DBF-7645-94A7-C4BCDADC46B9}" destId="{D3E2E567-EC04-E743-9B8C-985408EA1058}" srcOrd="0" destOrd="0" presId="urn:microsoft.com/office/officeart/2008/layout/HorizontalMultiLevelHierarchy"/>
    <dgm:cxn modelId="{0A13F468-EA13-0542-BB00-24D3AB6BF5AD}" type="presParOf" srcId="{A0C9905E-6DBF-7645-94A7-C4BCDADC46B9}" destId="{1488A531-D252-B440-B1DA-4363F37F8970}" srcOrd="1" destOrd="0" presId="urn:microsoft.com/office/officeart/2008/layout/HorizontalMultiLevelHierarchy"/>
    <dgm:cxn modelId="{CA2F65F9-8352-4446-9F51-9E1E758FF5AC}" type="presParOf" srcId="{551EC4E6-AE1D-DD43-B7C4-D7EFBEA2E636}" destId="{1F2800E8-CF94-FD43-8D0E-7E4B278315B1}" srcOrd="4" destOrd="0" presId="urn:microsoft.com/office/officeart/2008/layout/HorizontalMultiLevelHierarchy"/>
    <dgm:cxn modelId="{60D0DC9F-66AD-AF47-871E-6DC9933215FE}" type="presParOf" srcId="{1F2800E8-CF94-FD43-8D0E-7E4B278315B1}" destId="{938A9782-2B6B-8141-99DA-6568305E0C38}" srcOrd="0" destOrd="0" presId="urn:microsoft.com/office/officeart/2008/layout/HorizontalMultiLevelHierarchy"/>
    <dgm:cxn modelId="{07A17AA9-1153-7840-BF99-D2A48B871A70}" type="presParOf" srcId="{551EC4E6-AE1D-DD43-B7C4-D7EFBEA2E636}" destId="{7377E58F-198D-DE48-B3AF-2D2AF67C403D}" srcOrd="5" destOrd="0" presId="urn:microsoft.com/office/officeart/2008/layout/HorizontalMultiLevelHierarchy"/>
    <dgm:cxn modelId="{FBD71EE2-6005-BE46-B4AF-1D4BC8A890BC}" type="presParOf" srcId="{7377E58F-198D-DE48-B3AF-2D2AF67C403D}" destId="{1C998B4A-F8C8-5D49-862A-38B9C7611407}" srcOrd="0" destOrd="0" presId="urn:microsoft.com/office/officeart/2008/layout/HorizontalMultiLevelHierarchy"/>
    <dgm:cxn modelId="{DB8DD905-55A3-484C-BCB4-44ECAF746582}"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E761B775-BC97-3246-AFFF-0647E14AE99F}" type="presOf" srcId="{A73DCD64-89DF-3E4C-9543-0D417B51464E}" destId="{082A771F-69AF-7C4C-86CB-DF1CD8CB658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C12519F-4C5E-EB4E-B1B4-83E4F47AC10D}" type="presOf" srcId="{CC08C8E7-D5AB-9C4F-A78B-4A8C57EB2D22}" destId="{7111AE39-B455-7C4D-91F4-9E37E3822D07}" srcOrd="0" destOrd="0" presId="urn:microsoft.com/office/officeart/2008/layout/HorizontalMultiLevelHierarchy"/>
    <dgm:cxn modelId="{014D2B20-2958-6046-ABCD-8D5A3102190C}" type="presOf" srcId="{9BA062DA-6B7A-FC4F-B1BB-7CC4C74C72CE}" destId="{1C998B4A-F8C8-5D49-862A-38B9C7611407}" srcOrd="0" destOrd="0" presId="urn:microsoft.com/office/officeart/2008/layout/HorizontalMultiLevelHierarchy"/>
    <dgm:cxn modelId="{54A6A10E-19A6-4043-A9C5-79A988C96AF6}" type="presOf" srcId="{BDC2CFA9-99C6-8347-9628-F8B57513FB8C}" destId="{7A2CD5A7-70D6-DE44-803D-0740544CB367}" srcOrd="1" destOrd="0" presId="urn:microsoft.com/office/officeart/2008/layout/HorizontalMultiLevelHierarchy"/>
    <dgm:cxn modelId="{27C87EB5-C885-4F4C-A81E-451A6DA7AC47}" type="presOf" srcId="{773FD5F0-F007-F148-886B-86E72F86266E}" destId="{D3E2E567-EC04-E743-9B8C-985408EA1058}" srcOrd="0" destOrd="0" presId="urn:microsoft.com/office/officeart/2008/layout/HorizontalMultiLevelHierarchy"/>
    <dgm:cxn modelId="{4210107F-B431-CF40-8F6A-8DD0AADB4AD9}"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23A252A-67FD-AE4B-BCB0-37B3CE3590F8}" type="presOf" srcId="{DD5BF61D-B843-C744-B9A9-3312A1287EF4}" destId="{C852AF5D-E3CA-F844-B775-08DD6E6FB940}" srcOrd="0" destOrd="0" presId="urn:microsoft.com/office/officeart/2008/layout/HorizontalMultiLevelHierarchy"/>
    <dgm:cxn modelId="{C3E1A810-2394-364D-A4D4-6EB39597DC60}"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4774FEE4-33C3-7F44-A8E3-B9FAAB816F6E}" type="presOf" srcId="{45267C76-6276-B44A-878A-9D61B556EBD7}" destId="{938A9782-2B6B-8141-99DA-6568305E0C38}"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43FFADDE-7628-FF4B-ADE7-498B457937AA}" type="presOf" srcId="{A73DCD64-89DF-3E4C-9543-0D417B51464E}" destId="{F726EDD3-E670-9B47-8786-4F599884289D}" srcOrd="1" destOrd="0" presId="urn:microsoft.com/office/officeart/2008/layout/HorizontalMultiLevelHierarchy"/>
    <dgm:cxn modelId="{0A62A243-1931-1144-B9C0-D299274FDEC3}" type="presOf" srcId="{2EFE4671-8583-3540-9262-1FC578B666F4}" destId="{3013142F-A3C7-F746-853E-2CA8B540A8DE}" srcOrd="0" destOrd="0" presId="urn:microsoft.com/office/officeart/2008/layout/HorizontalMultiLevelHierarchy"/>
    <dgm:cxn modelId="{8F7A76A1-2F80-C543-B8F1-B2207AB22B3E}" type="presParOf" srcId="{3013142F-A3C7-F746-853E-2CA8B540A8DE}" destId="{B764B132-0961-414E-B6FA-FB0C6C1C6CED}" srcOrd="0" destOrd="0" presId="urn:microsoft.com/office/officeart/2008/layout/HorizontalMultiLevelHierarchy"/>
    <dgm:cxn modelId="{B903B667-003F-3047-85AC-3FD7992F70A5}" type="presParOf" srcId="{B764B132-0961-414E-B6FA-FB0C6C1C6CED}" destId="{7111AE39-B455-7C4D-91F4-9E37E3822D07}" srcOrd="0" destOrd="0" presId="urn:microsoft.com/office/officeart/2008/layout/HorizontalMultiLevelHierarchy"/>
    <dgm:cxn modelId="{E01DC4C3-F150-964D-A67D-63F0688A5E0A}" type="presParOf" srcId="{B764B132-0961-414E-B6FA-FB0C6C1C6CED}" destId="{551EC4E6-AE1D-DD43-B7C4-D7EFBEA2E636}" srcOrd="1" destOrd="0" presId="urn:microsoft.com/office/officeart/2008/layout/HorizontalMultiLevelHierarchy"/>
    <dgm:cxn modelId="{BC1FB90C-8F82-B247-9EDB-682E4C5E94BD}" type="presParOf" srcId="{551EC4E6-AE1D-DD43-B7C4-D7EFBEA2E636}" destId="{082A771F-69AF-7C4C-86CB-DF1CD8CB6581}" srcOrd="0" destOrd="0" presId="urn:microsoft.com/office/officeart/2008/layout/HorizontalMultiLevelHierarchy"/>
    <dgm:cxn modelId="{49341434-CEF0-604C-B80D-84226CE3A99C}" type="presParOf" srcId="{082A771F-69AF-7C4C-86CB-DF1CD8CB6581}" destId="{F726EDD3-E670-9B47-8786-4F599884289D}" srcOrd="0" destOrd="0" presId="urn:microsoft.com/office/officeart/2008/layout/HorizontalMultiLevelHierarchy"/>
    <dgm:cxn modelId="{127B4819-26B7-2D42-9182-AB018AED8367}" type="presParOf" srcId="{551EC4E6-AE1D-DD43-B7C4-D7EFBEA2E636}" destId="{7B40AE63-0EA3-0747-BCE5-5F3AB0355BF2}" srcOrd="1" destOrd="0" presId="urn:microsoft.com/office/officeart/2008/layout/HorizontalMultiLevelHierarchy"/>
    <dgm:cxn modelId="{32509D44-8F10-EA46-8B7A-0AF097830391}" type="presParOf" srcId="{7B40AE63-0EA3-0747-BCE5-5F3AB0355BF2}" destId="{C852AF5D-E3CA-F844-B775-08DD6E6FB940}" srcOrd="0" destOrd="0" presId="urn:microsoft.com/office/officeart/2008/layout/HorizontalMultiLevelHierarchy"/>
    <dgm:cxn modelId="{B10C7DA4-12D7-7A46-8ADF-BFB979F3ED32}" type="presParOf" srcId="{7B40AE63-0EA3-0747-BCE5-5F3AB0355BF2}" destId="{30463D07-8E7F-3146-97CE-76CE82648742}" srcOrd="1" destOrd="0" presId="urn:microsoft.com/office/officeart/2008/layout/HorizontalMultiLevelHierarchy"/>
    <dgm:cxn modelId="{197713A2-3F62-9F47-B78A-E5A0547FCE99}" type="presParOf" srcId="{551EC4E6-AE1D-DD43-B7C4-D7EFBEA2E636}" destId="{93180932-306E-E545-95F9-2A5635FDC9F1}" srcOrd="2" destOrd="0" presId="urn:microsoft.com/office/officeart/2008/layout/HorizontalMultiLevelHierarchy"/>
    <dgm:cxn modelId="{A31A69CC-8975-3941-92E2-96BF50A29E7B}" type="presParOf" srcId="{93180932-306E-E545-95F9-2A5635FDC9F1}" destId="{7A2CD5A7-70D6-DE44-803D-0740544CB367}" srcOrd="0" destOrd="0" presId="urn:microsoft.com/office/officeart/2008/layout/HorizontalMultiLevelHierarchy"/>
    <dgm:cxn modelId="{B8EC1E1F-EA6C-664D-B147-D53D40E11232}" type="presParOf" srcId="{551EC4E6-AE1D-DD43-B7C4-D7EFBEA2E636}" destId="{A0C9905E-6DBF-7645-94A7-C4BCDADC46B9}" srcOrd="3" destOrd="0" presId="urn:microsoft.com/office/officeart/2008/layout/HorizontalMultiLevelHierarchy"/>
    <dgm:cxn modelId="{0598BE10-B9EA-B948-A272-95952FE9F1CE}" type="presParOf" srcId="{A0C9905E-6DBF-7645-94A7-C4BCDADC46B9}" destId="{D3E2E567-EC04-E743-9B8C-985408EA1058}" srcOrd="0" destOrd="0" presId="urn:microsoft.com/office/officeart/2008/layout/HorizontalMultiLevelHierarchy"/>
    <dgm:cxn modelId="{B86FF14B-85F3-0A46-A9FB-7547FD5D9B36}" type="presParOf" srcId="{A0C9905E-6DBF-7645-94A7-C4BCDADC46B9}" destId="{1488A531-D252-B440-B1DA-4363F37F8970}" srcOrd="1" destOrd="0" presId="urn:microsoft.com/office/officeart/2008/layout/HorizontalMultiLevelHierarchy"/>
    <dgm:cxn modelId="{F43D6A55-FDC0-2447-8871-F8B7B9E86169}" type="presParOf" srcId="{551EC4E6-AE1D-DD43-B7C4-D7EFBEA2E636}" destId="{1F2800E8-CF94-FD43-8D0E-7E4B278315B1}" srcOrd="4" destOrd="0" presId="urn:microsoft.com/office/officeart/2008/layout/HorizontalMultiLevelHierarchy"/>
    <dgm:cxn modelId="{8F6501AB-B65D-BD41-80A5-7981F250AC6A}" type="presParOf" srcId="{1F2800E8-CF94-FD43-8D0E-7E4B278315B1}" destId="{938A9782-2B6B-8141-99DA-6568305E0C38}" srcOrd="0" destOrd="0" presId="urn:microsoft.com/office/officeart/2008/layout/HorizontalMultiLevelHierarchy"/>
    <dgm:cxn modelId="{924D064C-1D79-484B-BEB8-EF4B7A8308CA}" type="presParOf" srcId="{551EC4E6-AE1D-DD43-B7C4-D7EFBEA2E636}" destId="{7377E58F-198D-DE48-B3AF-2D2AF67C403D}" srcOrd="5" destOrd="0" presId="urn:microsoft.com/office/officeart/2008/layout/HorizontalMultiLevelHierarchy"/>
    <dgm:cxn modelId="{D5A4423B-487E-8B4C-87F7-B335608700A6}" type="presParOf" srcId="{7377E58F-198D-DE48-B3AF-2D2AF67C403D}" destId="{1C998B4A-F8C8-5D49-862A-38B9C7611407}" srcOrd="0" destOrd="0" presId="urn:microsoft.com/office/officeart/2008/layout/HorizontalMultiLevelHierarchy"/>
    <dgm:cxn modelId="{CDA19F17-0D2A-EC45-99FA-10E74FCA2A9A}"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E3D65F77-FA97-2949-A807-BFB443CCF9C3}"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F220C59-2326-2F49-BA7D-35CF3B5DBEE3}" type="presOf" srcId="{BDC2CFA9-99C6-8347-9628-F8B57513FB8C}" destId="{7A2CD5A7-70D6-DE44-803D-0740544CB367}" srcOrd="1" destOrd="0" presId="urn:microsoft.com/office/officeart/2008/layout/HorizontalMultiLevelHierarchy"/>
    <dgm:cxn modelId="{A641750F-007B-4D48-B200-5B81B486CFA1}" type="presOf" srcId="{BDC2CFA9-99C6-8347-9628-F8B57513FB8C}" destId="{93180932-306E-E545-95F9-2A5635FDC9F1}" srcOrd="0" destOrd="0" presId="urn:microsoft.com/office/officeart/2008/layout/HorizontalMultiLevelHierarchy"/>
    <dgm:cxn modelId="{56E15A39-81C3-8749-BBAE-CF1EF36AAFA1}"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DDABF220-02D8-3F4C-BC79-FFE1F20E9846}" type="presOf" srcId="{45267C76-6276-B44A-878A-9D61B556EBD7}" destId="{938A9782-2B6B-8141-99DA-6568305E0C38}" srcOrd="1" destOrd="0" presId="urn:microsoft.com/office/officeart/2008/layout/HorizontalMultiLevelHierarchy"/>
    <dgm:cxn modelId="{F5E865AB-01F6-3445-8E32-12FC483298DE}" type="presOf" srcId="{773FD5F0-F007-F148-886B-86E72F86266E}" destId="{D3E2E567-EC04-E743-9B8C-985408EA1058}" srcOrd="0" destOrd="0" presId="urn:microsoft.com/office/officeart/2008/layout/HorizontalMultiLevelHierarchy"/>
    <dgm:cxn modelId="{01F18FFC-9E2E-2C48-9EEC-7D395E9960B9}" type="presOf" srcId="{45267C76-6276-B44A-878A-9D61B556EBD7}" destId="{1F2800E8-CF94-FD43-8D0E-7E4B278315B1}" srcOrd="0" destOrd="0" presId="urn:microsoft.com/office/officeart/2008/layout/HorizontalMultiLevelHierarchy"/>
    <dgm:cxn modelId="{C3465F75-9F58-FB4C-BD24-98DD4CDECDAD}" type="presOf" srcId="{9BA062DA-6B7A-FC4F-B1BB-7CC4C74C72CE}" destId="{1C998B4A-F8C8-5D49-862A-38B9C7611407}" srcOrd="0" destOrd="0" presId="urn:microsoft.com/office/officeart/2008/layout/HorizontalMultiLevelHierarchy"/>
    <dgm:cxn modelId="{B244AA3E-4E71-F143-B5F2-0F9B9A739809}" type="presOf" srcId="{2EFE4671-8583-3540-9262-1FC578B666F4}" destId="{3013142F-A3C7-F746-853E-2CA8B540A8DE}" srcOrd="0" destOrd="0" presId="urn:microsoft.com/office/officeart/2008/layout/HorizontalMultiLevelHierarchy"/>
    <dgm:cxn modelId="{7C4589CD-AEF6-214E-B463-4D6A8ABD7D13}" type="presOf" srcId="{CC08C8E7-D5AB-9C4F-A78B-4A8C57EB2D22}" destId="{7111AE39-B455-7C4D-91F4-9E37E3822D07}" srcOrd="0" destOrd="0" presId="urn:microsoft.com/office/officeart/2008/layout/HorizontalMultiLevelHierarchy"/>
    <dgm:cxn modelId="{A3EEFBCA-1D62-4B4F-B2E9-F78B92412AA4}" type="presOf" srcId="{A73DCD64-89DF-3E4C-9543-0D417B51464E}" destId="{082A771F-69AF-7C4C-86CB-DF1CD8CB658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72465263-902C-E542-A5B7-63F1D78247A8}" type="presParOf" srcId="{3013142F-A3C7-F746-853E-2CA8B540A8DE}" destId="{B764B132-0961-414E-B6FA-FB0C6C1C6CED}" srcOrd="0" destOrd="0" presId="urn:microsoft.com/office/officeart/2008/layout/HorizontalMultiLevelHierarchy"/>
    <dgm:cxn modelId="{6D9B5D91-70E9-314C-B7A8-881FC079C8E2}" type="presParOf" srcId="{B764B132-0961-414E-B6FA-FB0C6C1C6CED}" destId="{7111AE39-B455-7C4D-91F4-9E37E3822D07}" srcOrd="0" destOrd="0" presId="urn:microsoft.com/office/officeart/2008/layout/HorizontalMultiLevelHierarchy"/>
    <dgm:cxn modelId="{255A63FE-B290-5649-B1E0-70979BB1B852}" type="presParOf" srcId="{B764B132-0961-414E-B6FA-FB0C6C1C6CED}" destId="{551EC4E6-AE1D-DD43-B7C4-D7EFBEA2E636}" srcOrd="1" destOrd="0" presId="urn:microsoft.com/office/officeart/2008/layout/HorizontalMultiLevelHierarchy"/>
    <dgm:cxn modelId="{C5B02391-6950-5140-8514-DD32D0482AD1}" type="presParOf" srcId="{551EC4E6-AE1D-DD43-B7C4-D7EFBEA2E636}" destId="{082A771F-69AF-7C4C-86CB-DF1CD8CB6581}" srcOrd="0" destOrd="0" presId="urn:microsoft.com/office/officeart/2008/layout/HorizontalMultiLevelHierarchy"/>
    <dgm:cxn modelId="{3544B980-8E6A-B247-8395-D13CC888CED3}" type="presParOf" srcId="{082A771F-69AF-7C4C-86CB-DF1CD8CB6581}" destId="{F726EDD3-E670-9B47-8786-4F599884289D}" srcOrd="0" destOrd="0" presId="urn:microsoft.com/office/officeart/2008/layout/HorizontalMultiLevelHierarchy"/>
    <dgm:cxn modelId="{176D6B0C-63DB-BA46-BEA6-66675CD5F029}" type="presParOf" srcId="{551EC4E6-AE1D-DD43-B7C4-D7EFBEA2E636}" destId="{7B40AE63-0EA3-0747-BCE5-5F3AB0355BF2}" srcOrd="1" destOrd="0" presId="urn:microsoft.com/office/officeart/2008/layout/HorizontalMultiLevelHierarchy"/>
    <dgm:cxn modelId="{610EB1FB-4361-4F40-A7BC-10B48D3ACA1C}" type="presParOf" srcId="{7B40AE63-0EA3-0747-BCE5-5F3AB0355BF2}" destId="{C852AF5D-E3CA-F844-B775-08DD6E6FB940}" srcOrd="0" destOrd="0" presId="urn:microsoft.com/office/officeart/2008/layout/HorizontalMultiLevelHierarchy"/>
    <dgm:cxn modelId="{613362C2-1087-FB44-96C8-6A7818739D03}" type="presParOf" srcId="{7B40AE63-0EA3-0747-BCE5-5F3AB0355BF2}" destId="{30463D07-8E7F-3146-97CE-76CE82648742}" srcOrd="1" destOrd="0" presId="urn:microsoft.com/office/officeart/2008/layout/HorizontalMultiLevelHierarchy"/>
    <dgm:cxn modelId="{5FAA220B-C2A0-D647-82B8-82E555C9DFAB}" type="presParOf" srcId="{551EC4E6-AE1D-DD43-B7C4-D7EFBEA2E636}" destId="{93180932-306E-E545-95F9-2A5635FDC9F1}" srcOrd="2" destOrd="0" presId="urn:microsoft.com/office/officeart/2008/layout/HorizontalMultiLevelHierarchy"/>
    <dgm:cxn modelId="{1C2620D8-C1E2-1849-BFF5-43708FFC6390}" type="presParOf" srcId="{93180932-306E-E545-95F9-2A5635FDC9F1}" destId="{7A2CD5A7-70D6-DE44-803D-0740544CB367}" srcOrd="0" destOrd="0" presId="urn:microsoft.com/office/officeart/2008/layout/HorizontalMultiLevelHierarchy"/>
    <dgm:cxn modelId="{C67BBE94-7427-7840-A5BD-56C9E343D437}" type="presParOf" srcId="{551EC4E6-AE1D-DD43-B7C4-D7EFBEA2E636}" destId="{A0C9905E-6DBF-7645-94A7-C4BCDADC46B9}" srcOrd="3" destOrd="0" presId="urn:microsoft.com/office/officeart/2008/layout/HorizontalMultiLevelHierarchy"/>
    <dgm:cxn modelId="{DC356DBF-5616-664D-9FDE-683767AE545E}" type="presParOf" srcId="{A0C9905E-6DBF-7645-94A7-C4BCDADC46B9}" destId="{D3E2E567-EC04-E743-9B8C-985408EA1058}" srcOrd="0" destOrd="0" presId="urn:microsoft.com/office/officeart/2008/layout/HorizontalMultiLevelHierarchy"/>
    <dgm:cxn modelId="{D968032F-ED08-6B42-9226-F9B21ACAD6FD}" type="presParOf" srcId="{A0C9905E-6DBF-7645-94A7-C4BCDADC46B9}" destId="{1488A531-D252-B440-B1DA-4363F37F8970}" srcOrd="1" destOrd="0" presId="urn:microsoft.com/office/officeart/2008/layout/HorizontalMultiLevelHierarchy"/>
    <dgm:cxn modelId="{9E8F75C0-C767-4C4D-A45D-8D92BEDB1C60}" type="presParOf" srcId="{551EC4E6-AE1D-DD43-B7C4-D7EFBEA2E636}" destId="{1F2800E8-CF94-FD43-8D0E-7E4B278315B1}" srcOrd="4" destOrd="0" presId="urn:microsoft.com/office/officeart/2008/layout/HorizontalMultiLevelHierarchy"/>
    <dgm:cxn modelId="{4669A73B-EFE4-954E-A6BA-99E78E95E45E}" type="presParOf" srcId="{1F2800E8-CF94-FD43-8D0E-7E4B278315B1}" destId="{938A9782-2B6B-8141-99DA-6568305E0C38}" srcOrd="0" destOrd="0" presId="urn:microsoft.com/office/officeart/2008/layout/HorizontalMultiLevelHierarchy"/>
    <dgm:cxn modelId="{3B684F0A-0BE4-EC4C-B4FD-AECFC7A8A2D8}" type="presParOf" srcId="{551EC4E6-AE1D-DD43-B7C4-D7EFBEA2E636}" destId="{7377E58F-198D-DE48-B3AF-2D2AF67C403D}" srcOrd="5" destOrd="0" presId="urn:microsoft.com/office/officeart/2008/layout/HorizontalMultiLevelHierarchy"/>
    <dgm:cxn modelId="{D0307B0A-3308-0A4F-8B49-7D37481145AA}" type="presParOf" srcId="{7377E58F-198D-DE48-B3AF-2D2AF67C403D}" destId="{1C998B4A-F8C8-5D49-862A-38B9C7611407}" srcOrd="0" destOrd="0" presId="urn:microsoft.com/office/officeart/2008/layout/HorizontalMultiLevelHierarchy"/>
    <dgm:cxn modelId="{531C88E9-2D1B-6345-821D-BF91DADE7C6A}"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6C7FDCC8-C36B-8B40-8776-7A5E0EE792F3}" type="presOf" srcId="{45267C76-6276-B44A-878A-9D61B556EBD7}" destId="{1F2800E8-CF94-FD43-8D0E-7E4B278315B1}" srcOrd="0" destOrd="0" presId="urn:microsoft.com/office/officeart/2008/layout/HorizontalMultiLevelHierarchy"/>
    <dgm:cxn modelId="{9629A353-4390-BE43-992C-6C82ED560A58}" type="presOf" srcId="{773FD5F0-F007-F148-886B-86E72F86266E}" destId="{D3E2E567-EC04-E743-9B8C-985408EA1058}" srcOrd="0" destOrd="0" presId="urn:microsoft.com/office/officeart/2008/layout/HorizontalMultiLevelHierarchy"/>
    <dgm:cxn modelId="{340609A4-A2B0-F140-A23D-92A239BA4F16}" type="presOf" srcId="{BDC2CFA9-99C6-8347-9628-F8B57513FB8C}" destId="{93180932-306E-E545-95F9-2A5635FDC9F1}" srcOrd="0" destOrd="0" presId="urn:microsoft.com/office/officeart/2008/layout/HorizontalMultiLevelHierarchy"/>
    <dgm:cxn modelId="{DBB1161B-DD1F-0344-9C6F-66EC352A9EB0}" type="presOf" srcId="{A73DCD64-89DF-3E4C-9543-0D417B51464E}" destId="{082A771F-69AF-7C4C-86CB-DF1CD8CB6581}" srcOrd="0" destOrd="0" presId="urn:microsoft.com/office/officeart/2008/layout/HorizontalMultiLevelHierarchy"/>
    <dgm:cxn modelId="{8D3BA5F9-DC76-6F4D-B8A8-912798370D4F}" type="presOf" srcId="{9BA062DA-6B7A-FC4F-B1BB-7CC4C74C72CE}" destId="{1C998B4A-F8C8-5D49-862A-38B9C7611407}" srcOrd="0" destOrd="0" presId="urn:microsoft.com/office/officeart/2008/layout/HorizontalMultiLevelHierarchy"/>
    <dgm:cxn modelId="{9E2BD319-1CB8-844B-BE3E-4906D01DB801}" type="presOf" srcId="{DD5BF61D-B843-C744-B9A9-3312A1287EF4}" destId="{C852AF5D-E3CA-F844-B775-08DD6E6FB940}" srcOrd="0" destOrd="0" presId="urn:microsoft.com/office/officeart/2008/layout/HorizontalMultiLevelHierarchy"/>
    <dgm:cxn modelId="{43C2888D-A68B-994C-BBC1-3797FA4F68CD}" type="presOf" srcId="{A73DCD64-89DF-3E4C-9543-0D417B51464E}" destId="{F726EDD3-E670-9B47-8786-4F599884289D}" srcOrd="1" destOrd="0" presId="urn:microsoft.com/office/officeart/2008/layout/HorizontalMultiLevelHierarchy"/>
    <dgm:cxn modelId="{237448A9-8E95-6347-971F-BBCECA134FA5}" type="presOf" srcId="{BDC2CFA9-99C6-8347-9628-F8B57513FB8C}" destId="{7A2CD5A7-70D6-DE44-803D-0740544CB367}" srcOrd="1" destOrd="0" presId="urn:microsoft.com/office/officeart/2008/layout/HorizontalMultiLevelHierarchy"/>
    <dgm:cxn modelId="{B2A0634B-EB78-A945-9460-37F19D1CE885}" type="presOf" srcId="{45267C76-6276-B44A-878A-9D61B556EBD7}" destId="{938A9782-2B6B-8141-99DA-6568305E0C38}"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725A710-EB82-6543-8E80-B973AC4CD97A}" srcId="{2EFE4671-8583-3540-9262-1FC578B666F4}" destId="{CC08C8E7-D5AB-9C4F-A78B-4A8C57EB2D22}" srcOrd="0" destOrd="0" parTransId="{806FC88F-B9CF-A04B-B59C-3A472F525AEF}" sibTransId="{B0179D74-E210-A34F-9FFE-D6C2C6F405F5}"/>
    <dgm:cxn modelId="{545F9216-7631-F44D-9E4D-A35306778D01}" type="presOf" srcId="{CC08C8E7-D5AB-9C4F-A78B-4A8C57EB2D22}" destId="{7111AE39-B455-7C4D-91F4-9E37E3822D07}" srcOrd="0" destOrd="0" presId="urn:microsoft.com/office/officeart/2008/layout/HorizontalMultiLevelHierarchy"/>
    <dgm:cxn modelId="{C23BBF94-200D-1248-8773-A08897F1D7BD}" type="presOf" srcId="{2EFE4671-8583-3540-9262-1FC578B666F4}" destId="{3013142F-A3C7-F746-853E-2CA8B540A8DE}" srcOrd="0" destOrd="0" presId="urn:microsoft.com/office/officeart/2008/layout/HorizontalMultiLevelHierarchy"/>
    <dgm:cxn modelId="{26B2E384-5EB2-AD4D-B73C-9ADBC6A3B5EA}" type="presParOf" srcId="{3013142F-A3C7-F746-853E-2CA8B540A8DE}" destId="{B764B132-0961-414E-B6FA-FB0C6C1C6CED}" srcOrd="0" destOrd="0" presId="urn:microsoft.com/office/officeart/2008/layout/HorizontalMultiLevelHierarchy"/>
    <dgm:cxn modelId="{B73DA43B-0A54-E84A-80D6-1618C9B48676}" type="presParOf" srcId="{B764B132-0961-414E-B6FA-FB0C6C1C6CED}" destId="{7111AE39-B455-7C4D-91F4-9E37E3822D07}" srcOrd="0" destOrd="0" presId="urn:microsoft.com/office/officeart/2008/layout/HorizontalMultiLevelHierarchy"/>
    <dgm:cxn modelId="{E21CECB8-58CA-6642-B674-68F5F2A35F17}" type="presParOf" srcId="{B764B132-0961-414E-B6FA-FB0C6C1C6CED}" destId="{551EC4E6-AE1D-DD43-B7C4-D7EFBEA2E636}" srcOrd="1" destOrd="0" presId="urn:microsoft.com/office/officeart/2008/layout/HorizontalMultiLevelHierarchy"/>
    <dgm:cxn modelId="{D1274EE1-B736-C84B-8956-CD35517F0D79}" type="presParOf" srcId="{551EC4E6-AE1D-DD43-B7C4-D7EFBEA2E636}" destId="{082A771F-69AF-7C4C-86CB-DF1CD8CB6581}" srcOrd="0" destOrd="0" presId="urn:microsoft.com/office/officeart/2008/layout/HorizontalMultiLevelHierarchy"/>
    <dgm:cxn modelId="{B32BCD40-89D0-8440-BFF6-AF0C48977A9C}" type="presParOf" srcId="{082A771F-69AF-7C4C-86CB-DF1CD8CB6581}" destId="{F726EDD3-E670-9B47-8786-4F599884289D}" srcOrd="0" destOrd="0" presId="urn:microsoft.com/office/officeart/2008/layout/HorizontalMultiLevelHierarchy"/>
    <dgm:cxn modelId="{6E48699C-F89D-A14A-9793-C806F96C17F6}" type="presParOf" srcId="{551EC4E6-AE1D-DD43-B7C4-D7EFBEA2E636}" destId="{7B40AE63-0EA3-0747-BCE5-5F3AB0355BF2}" srcOrd="1" destOrd="0" presId="urn:microsoft.com/office/officeart/2008/layout/HorizontalMultiLevelHierarchy"/>
    <dgm:cxn modelId="{9E77F2F0-F8D1-9246-84A7-9A361CD688B2}" type="presParOf" srcId="{7B40AE63-0EA3-0747-BCE5-5F3AB0355BF2}" destId="{C852AF5D-E3CA-F844-B775-08DD6E6FB940}" srcOrd="0" destOrd="0" presId="urn:microsoft.com/office/officeart/2008/layout/HorizontalMultiLevelHierarchy"/>
    <dgm:cxn modelId="{687014E1-C118-7844-95E8-4A5AA30A50F8}" type="presParOf" srcId="{7B40AE63-0EA3-0747-BCE5-5F3AB0355BF2}" destId="{30463D07-8E7F-3146-97CE-76CE82648742}" srcOrd="1" destOrd="0" presId="urn:microsoft.com/office/officeart/2008/layout/HorizontalMultiLevelHierarchy"/>
    <dgm:cxn modelId="{DBC90304-E9A4-8C42-B995-B044193754D9}" type="presParOf" srcId="{551EC4E6-AE1D-DD43-B7C4-D7EFBEA2E636}" destId="{93180932-306E-E545-95F9-2A5635FDC9F1}" srcOrd="2" destOrd="0" presId="urn:microsoft.com/office/officeart/2008/layout/HorizontalMultiLevelHierarchy"/>
    <dgm:cxn modelId="{CC5744C6-A00F-294F-8B27-8FECCFADD9BE}" type="presParOf" srcId="{93180932-306E-E545-95F9-2A5635FDC9F1}" destId="{7A2CD5A7-70D6-DE44-803D-0740544CB367}" srcOrd="0" destOrd="0" presId="urn:microsoft.com/office/officeart/2008/layout/HorizontalMultiLevelHierarchy"/>
    <dgm:cxn modelId="{DC09FB49-EB34-F64C-A90A-BC22563338D9}" type="presParOf" srcId="{551EC4E6-AE1D-DD43-B7C4-D7EFBEA2E636}" destId="{A0C9905E-6DBF-7645-94A7-C4BCDADC46B9}" srcOrd="3" destOrd="0" presId="urn:microsoft.com/office/officeart/2008/layout/HorizontalMultiLevelHierarchy"/>
    <dgm:cxn modelId="{DB42A00A-54A4-1E4D-A0A3-2C4F64D1CE89}" type="presParOf" srcId="{A0C9905E-6DBF-7645-94A7-C4BCDADC46B9}" destId="{D3E2E567-EC04-E743-9B8C-985408EA1058}" srcOrd="0" destOrd="0" presId="urn:microsoft.com/office/officeart/2008/layout/HorizontalMultiLevelHierarchy"/>
    <dgm:cxn modelId="{68535A1C-5430-EF4E-BE75-40F0A8E3F3E1}" type="presParOf" srcId="{A0C9905E-6DBF-7645-94A7-C4BCDADC46B9}" destId="{1488A531-D252-B440-B1DA-4363F37F8970}" srcOrd="1" destOrd="0" presId="urn:microsoft.com/office/officeart/2008/layout/HorizontalMultiLevelHierarchy"/>
    <dgm:cxn modelId="{011D1DA2-4CA1-9B48-AD8F-4304F3FC5246}" type="presParOf" srcId="{551EC4E6-AE1D-DD43-B7C4-D7EFBEA2E636}" destId="{1F2800E8-CF94-FD43-8D0E-7E4B278315B1}" srcOrd="4" destOrd="0" presId="urn:microsoft.com/office/officeart/2008/layout/HorizontalMultiLevelHierarchy"/>
    <dgm:cxn modelId="{692A312E-C10A-A64A-AA07-83DC458E8E18}" type="presParOf" srcId="{1F2800E8-CF94-FD43-8D0E-7E4B278315B1}" destId="{938A9782-2B6B-8141-99DA-6568305E0C38}" srcOrd="0" destOrd="0" presId="urn:microsoft.com/office/officeart/2008/layout/HorizontalMultiLevelHierarchy"/>
    <dgm:cxn modelId="{D50AA841-F141-6D41-BB74-CD441B9D732E}" type="presParOf" srcId="{551EC4E6-AE1D-DD43-B7C4-D7EFBEA2E636}" destId="{7377E58F-198D-DE48-B3AF-2D2AF67C403D}" srcOrd="5" destOrd="0" presId="urn:microsoft.com/office/officeart/2008/layout/HorizontalMultiLevelHierarchy"/>
    <dgm:cxn modelId="{230CCAAB-1A08-A248-B4F6-AA7A477D4F47}" type="presParOf" srcId="{7377E58F-198D-DE48-B3AF-2D2AF67C403D}" destId="{1C998B4A-F8C8-5D49-862A-38B9C7611407}" srcOrd="0" destOrd="0" presId="urn:microsoft.com/office/officeart/2008/layout/HorizontalMultiLevelHierarchy"/>
    <dgm:cxn modelId="{5B897011-5F08-0840-A4DB-386A0813F6A9}"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CCDEA85F-9489-BB4A-A380-B782ED3A6696}" type="presOf" srcId="{45267C76-6276-B44A-878A-9D61B556EBD7}" destId="{938A9782-2B6B-8141-99DA-6568305E0C38}"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B3FF1040-CCD0-8C4E-8132-2083113C8B9D}" type="presOf" srcId="{BDC2CFA9-99C6-8347-9628-F8B57513FB8C}" destId="{93180932-306E-E545-95F9-2A5635FDC9F1}" srcOrd="0" destOrd="0" presId="urn:microsoft.com/office/officeart/2008/layout/HorizontalMultiLevelHierarchy"/>
    <dgm:cxn modelId="{66C00B23-FFB2-5749-A5FA-7FD3F5738238}" type="presOf" srcId="{CC08C8E7-D5AB-9C4F-A78B-4A8C57EB2D22}" destId="{7111AE39-B455-7C4D-91F4-9E37E3822D07}" srcOrd="0" destOrd="0" presId="urn:microsoft.com/office/officeart/2008/layout/HorizontalMultiLevelHierarchy"/>
    <dgm:cxn modelId="{45301A78-1EF9-264E-8060-511FAFCFEC18}" type="presOf" srcId="{773FD5F0-F007-F148-886B-86E72F86266E}" destId="{D3E2E567-EC04-E743-9B8C-985408EA1058}" srcOrd="0" destOrd="0" presId="urn:microsoft.com/office/officeart/2008/layout/HorizontalMultiLevelHierarchy"/>
    <dgm:cxn modelId="{21F0E0C6-F862-744E-A99C-F6AB2548FEE5}" type="presOf" srcId="{9BA062DA-6B7A-FC4F-B1BB-7CC4C74C72CE}" destId="{1C998B4A-F8C8-5D49-862A-38B9C7611407}" srcOrd="0" destOrd="0" presId="urn:microsoft.com/office/officeart/2008/layout/HorizontalMultiLevelHierarchy"/>
    <dgm:cxn modelId="{0298B157-5FC6-B14F-A771-6184E1AB628F}" type="presOf" srcId="{BDC2CFA9-99C6-8347-9628-F8B57513FB8C}" destId="{7A2CD5A7-70D6-DE44-803D-0740544CB367}" srcOrd="1" destOrd="0" presId="urn:microsoft.com/office/officeart/2008/layout/HorizontalMultiLevelHierarchy"/>
    <dgm:cxn modelId="{64855B89-D048-D447-B3BF-3C0AAECF47AA}" type="presOf" srcId="{A73DCD64-89DF-3E4C-9543-0D417B51464E}" destId="{082A771F-69AF-7C4C-86CB-DF1CD8CB6581}" srcOrd="0" destOrd="0" presId="urn:microsoft.com/office/officeart/2008/layout/HorizontalMultiLevelHierarchy"/>
    <dgm:cxn modelId="{875B64D8-BC0E-7647-B48C-4542DE1919C8}" type="presOf" srcId="{45267C76-6276-B44A-878A-9D61B556EBD7}" destId="{1F2800E8-CF94-FD43-8D0E-7E4B278315B1}" srcOrd="0" destOrd="0" presId="urn:microsoft.com/office/officeart/2008/layout/HorizontalMultiLevelHierarchy"/>
    <dgm:cxn modelId="{F1F28F75-A827-C94F-8147-1501C75A90C8}" type="presOf" srcId="{2EFE4671-8583-3540-9262-1FC578B666F4}" destId="{3013142F-A3C7-F746-853E-2CA8B540A8DE}" srcOrd="0" destOrd="0" presId="urn:microsoft.com/office/officeart/2008/layout/HorizontalMultiLevelHierarchy"/>
    <dgm:cxn modelId="{82195EAD-32FE-AA40-A917-8F50CF8E38DE}" type="presOf" srcId="{DD5BF61D-B843-C744-B9A9-3312A1287EF4}" destId="{C852AF5D-E3CA-F844-B775-08DD6E6FB940}" srcOrd="0" destOrd="0" presId="urn:microsoft.com/office/officeart/2008/layout/HorizontalMultiLevelHierarchy"/>
    <dgm:cxn modelId="{06392A9D-79A8-734C-986A-D94A5D1DF352}"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7978643A-9E98-9340-AE37-741C8A7DAF42}" type="presParOf" srcId="{3013142F-A3C7-F746-853E-2CA8B540A8DE}" destId="{B764B132-0961-414E-B6FA-FB0C6C1C6CED}" srcOrd="0" destOrd="0" presId="urn:microsoft.com/office/officeart/2008/layout/HorizontalMultiLevelHierarchy"/>
    <dgm:cxn modelId="{2FA7E26A-EACE-EC4F-99E1-521F3C566B98}" type="presParOf" srcId="{B764B132-0961-414E-B6FA-FB0C6C1C6CED}" destId="{7111AE39-B455-7C4D-91F4-9E37E3822D07}" srcOrd="0" destOrd="0" presId="urn:microsoft.com/office/officeart/2008/layout/HorizontalMultiLevelHierarchy"/>
    <dgm:cxn modelId="{C97B93BD-FDE6-754F-96AB-C316CF96178A}" type="presParOf" srcId="{B764B132-0961-414E-B6FA-FB0C6C1C6CED}" destId="{551EC4E6-AE1D-DD43-B7C4-D7EFBEA2E636}" srcOrd="1" destOrd="0" presId="urn:microsoft.com/office/officeart/2008/layout/HorizontalMultiLevelHierarchy"/>
    <dgm:cxn modelId="{2BC8B41F-E0C8-6E45-AFC4-2F182E12F085}" type="presParOf" srcId="{551EC4E6-AE1D-DD43-B7C4-D7EFBEA2E636}" destId="{082A771F-69AF-7C4C-86CB-DF1CD8CB6581}" srcOrd="0" destOrd="0" presId="urn:microsoft.com/office/officeart/2008/layout/HorizontalMultiLevelHierarchy"/>
    <dgm:cxn modelId="{A50FD243-B79D-D14C-B120-96661708BF3C}" type="presParOf" srcId="{082A771F-69AF-7C4C-86CB-DF1CD8CB6581}" destId="{F726EDD3-E670-9B47-8786-4F599884289D}" srcOrd="0" destOrd="0" presId="urn:microsoft.com/office/officeart/2008/layout/HorizontalMultiLevelHierarchy"/>
    <dgm:cxn modelId="{CEE12399-AC58-3F4C-AB7E-E11FAF9D4D8C}" type="presParOf" srcId="{551EC4E6-AE1D-DD43-B7C4-D7EFBEA2E636}" destId="{7B40AE63-0EA3-0747-BCE5-5F3AB0355BF2}" srcOrd="1" destOrd="0" presId="urn:microsoft.com/office/officeart/2008/layout/HorizontalMultiLevelHierarchy"/>
    <dgm:cxn modelId="{E97DD859-8E17-4B45-9196-BBD6F93938D9}" type="presParOf" srcId="{7B40AE63-0EA3-0747-BCE5-5F3AB0355BF2}" destId="{C852AF5D-E3CA-F844-B775-08DD6E6FB940}" srcOrd="0" destOrd="0" presId="urn:microsoft.com/office/officeart/2008/layout/HorizontalMultiLevelHierarchy"/>
    <dgm:cxn modelId="{6C215762-3232-2C43-89EE-7DAECED2782B}" type="presParOf" srcId="{7B40AE63-0EA3-0747-BCE5-5F3AB0355BF2}" destId="{30463D07-8E7F-3146-97CE-76CE82648742}" srcOrd="1" destOrd="0" presId="urn:microsoft.com/office/officeart/2008/layout/HorizontalMultiLevelHierarchy"/>
    <dgm:cxn modelId="{880D4328-EC34-3E4C-8861-B4B32843D7D3}" type="presParOf" srcId="{551EC4E6-AE1D-DD43-B7C4-D7EFBEA2E636}" destId="{93180932-306E-E545-95F9-2A5635FDC9F1}" srcOrd="2" destOrd="0" presId="urn:microsoft.com/office/officeart/2008/layout/HorizontalMultiLevelHierarchy"/>
    <dgm:cxn modelId="{F5622FB0-9FF1-1C48-BAA9-0DD58EBDE7FA}" type="presParOf" srcId="{93180932-306E-E545-95F9-2A5635FDC9F1}" destId="{7A2CD5A7-70D6-DE44-803D-0740544CB367}" srcOrd="0" destOrd="0" presId="urn:microsoft.com/office/officeart/2008/layout/HorizontalMultiLevelHierarchy"/>
    <dgm:cxn modelId="{F9603D97-F3F0-3B4B-9AE2-49F30431A688}" type="presParOf" srcId="{551EC4E6-AE1D-DD43-B7C4-D7EFBEA2E636}" destId="{A0C9905E-6DBF-7645-94A7-C4BCDADC46B9}" srcOrd="3" destOrd="0" presId="urn:microsoft.com/office/officeart/2008/layout/HorizontalMultiLevelHierarchy"/>
    <dgm:cxn modelId="{695E3600-9E31-9949-8666-A86708A3DDBA}" type="presParOf" srcId="{A0C9905E-6DBF-7645-94A7-C4BCDADC46B9}" destId="{D3E2E567-EC04-E743-9B8C-985408EA1058}" srcOrd="0" destOrd="0" presId="urn:microsoft.com/office/officeart/2008/layout/HorizontalMultiLevelHierarchy"/>
    <dgm:cxn modelId="{91E681B9-E490-A343-AC32-1D7CC3C4A8F5}" type="presParOf" srcId="{A0C9905E-6DBF-7645-94A7-C4BCDADC46B9}" destId="{1488A531-D252-B440-B1DA-4363F37F8970}" srcOrd="1" destOrd="0" presId="urn:microsoft.com/office/officeart/2008/layout/HorizontalMultiLevelHierarchy"/>
    <dgm:cxn modelId="{66F9B50C-2725-7D4F-8FFD-8BB5C29CC3D3}" type="presParOf" srcId="{551EC4E6-AE1D-DD43-B7C4-D7EFBEA2E636}" destId="{1F2800E8-CF94-FD43-8D0E-7E4B278315B1}" srcOrd="4" destOrd="0" presId="urn:microsoft.com/office/officeart/2008/layout/HorizontalMultiLevelHierarchy"/>
    <dgm:cxn modelId="{2C5B06A0-5C69-434B-AFE0-0FFB566B0E99}" type="presParOf" srcId="{1F2800E8-CF94-FD43-8D0E-7E4B278315B1}" destId="{938A9782-2B6B-8141-99DA-6568305E0C38}" srcOrd="0" destOrd="0" presId="urn:microsoft.com/office/officeart/2008/layout/HorizontalMultiLevelHierarchy"/>
    <dgm:cxn modelId="{F2CF213D-1A34-9E4D-8939-BF2F24A20D8C}" type="presParOf" srcId="{551EC4E6-AE1D-DD43-B7C4-D7EFBEA2E636}" destId="{7377E58F-198D-DE48-B3AF-2D2AF67C403D}" srcOrd="5" destOrd="0" presId="urn:microsoft.com/office/officeart/2008/layout/HorizontalMultiLevelHierarchy"/>
    <dgm:cxn modelId="{6DF38E10-C449-8848-B268-B94259E5740D}" type="presParOf" srcId="{7377E58F-198D-DE48-B3AF-2D2AF67C403D}" destId="{1C998B4A-F8C8-5D49-862A-38B9C7611407}" srcOrd="0" destOrd="0" presId="urn:microsoft.com/office/officeart/2008/layout/HorizontalMultiLevelHierarchy"/>
    <dgm:cxn modelId="{260EB940-C530-0242-827C-95F62766317F}"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0A32E1A3-6895-0746-8FE3-EFC5EF99D5B8}" type="presOf" srcId="{BDC2CFA9-99C6-8347-9628-F8B57513FB8C}" destId="{93180932-306E-E545-95F9-2A5635FDC9F1}" srcOrd="0" destOrd="0" presId="urn:microsoft.com/office/officeart/2008/layout/HorizontalMultiLevelHierarchy"/>
    <dgm:cxn modelId="{F8248C69-C736-5D4E-8786-ED0381E60507}" type="presOf" srcId="{2EFE4671-8583-3540-9262-1FC578B666F4}" destId="{3013142F-A3C7-F746-853E-2CA8B540A8DE}" srcOrd="0" destOrd="0" presId="urn:microsoft.com/office/officeart/2008/layout/HorizontalMultiLevelHierarchy"/>
    <dgm:cxn modelId="{8887F690-D929-D744-B9D8-28F0DA7D8AA1}" type="presOf" srcId="{A73DCD64-89DF-3E4C-9543-0D417B51464E}" destId="{082A771F-69AF-7C4C-86CB-DF1CD8CB6581}" srcOrd="0" destOrd="0" presId="urn:microsoft.com/office/officeart/2008/layout/HorizontalMultiLevelHierarchy"/>
    <dgm:cxn modelId="{B121A278-9760-F343-835B-284E679AC781}" type="presOf" srcId="{9BA062DA-6B7A-FC4F-B1BB-7CC4C74C72CE}" destId="{1C998B4A-F8C8-5D49-862A-38B9C7611407}" srcOrd="0" destOrd="0" presId="urn:microsoft.com/office/officeart/2008/layout/HorizontalMultiLevelHierarchy"/>
    <dgm:cxn modelId="{128DE05A-5E5F-0647-81E0-C586583B8DC5}" type="presOf" srcId="{CC08C8E7-D5AB-9C4F-A78B-4A8C57EB2D22}" destId="{7111AE39-B455-7C4D-91F4-9E37E3822D07}" srcOrd="0" destOrd="0" presId="urn:microsoft.com/office/officeart/2008/layout/HorizontalMultiLevelHierarchy"/>
    <dgm:cxn modelId="{BF807F57-6FAE-E240-A2C2-66D1518823E9}" type="presOf" srcId="{45267C76-6276-B44A-878A-9D61B556EBD7}" destId="{1F2800E8-CF94-FD43-8D0E-7E4B278315B1}" srcOrd="0" destOrd="0" presId="urn:microsoft.com/office/officeart/2008/layout/HorizontalMultiLevelHierarchy"/>
    <dgm:cxn modelId="{B86135C4-970A-6547-8C66-438D213C211F}" type="presOf" srcId="{A73DCD64-89DF-3E4C-9543-0D417B51464E}" destId="{F726EDD3-E670-9B47-8786-4F599884289D}" srcOrd="1" destOrd="0" presId="urn:microsoft.com/office/officeart/2008/layout/HorizontalMultiLevelHierarchy"/>
    <dgm:cxn modelId="{53464E13-C10E-4B4B-9202-E89B945EFF0F}" type="presOf" srcId="{45267C76-6276-B44A-878A-9D61B556EBD7}" destId="{938A9782-2B6B-8141-99DA-6568305E0C38}" srcOrd="1" destOrd="0" presId="urn:microsoft.com/office/officeart/2008/layout/HorizontalMultiLevelHierarchy"/>
    <dgm:cxn modelId="{E04335FA-2B53-C448-8F94-AA5011AFED8A}"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9EC7768F-79F7-1D47-BCD5-CA53E6557E52}" type="presOf" srcId="{DD5BF61D-B843-C744-B9A9-3312A1287EF4}" destId="{C852AF5D-E3CA-F844-B775-08DD6E6FB940}" srcOrd="0" destOrd="0" presId="urn:microsoft.com/office/officeart/2008/layout/HorizontalMultiLevelHierarchy"/>
    <dgm:cxn modelId="{90D32EB7-5E00-344E-83A0-A402893A3A02}" type="presOf" srcId="{773FD5F0-F007-F148-886B-86E72F86266E}" destId="{D3E2E567-EC04-E743-9B8C-985408EA1058}" srcOrd="0" destOrd="0" presId="urn:microsoft.com/office/officeart/2008/layout/HorizontalMultiLevelHierarchy"/>
    <dgm:cxn modelId="{35EC87AB-4151-8942-8F75-6BB15D40D40B}" type="presParOf" srcId="{3013142F-A3C7-F746-853E-2CA8B540A8DE}" destId="{B764B132-0961-414E-B6FA-FB0C6C1C6CED}" srcOrd="0" destOrd="0" presId="urn:microsoft.com/office/officeart/2008/layout/HorizontalMultiLevelHierarchy"/>
    <dgm:cxn modelId="{E5ECB164-D45A-7C4A-9F59-3B2E3F62FE43}" type="presParOf" srcId="{B764B132-0961-414E-B6FA-FB0C6C1C6CED}" destId="{7111AE39-B455-7C4D-91F4-9E37E3822D07}" srcOrd="0" destOrd="0" presId="urn:microsoft.com/office/officeart/2008/layout/HorizontalMultiLevelHierarchy"/>
    <dgm:cxn modelId="{FAEC134A-5793-644B-A11A-296C05C1B532}" type="presParOf" srcId="{B764B132-0961-414E-B6FA-FB0C6C1C6CED}" destId="{551EC4E6-AE1D-DD43-B7C4-D7EFBEA2E636}" srcOrd="1" destOrd="0" presId="urn:microsoft.com/office/officeart/2008/layout/HorizontalMultiLevelHierarchy"/>
    <dgm:cxn modelId="{A725C4F1-9FA3-2948-9AF2-E0CF9753D61D}" type="presParOf" srcId="{551EC4E6-AE1D-DD43-B7C4-D7EFBEA2E636}" destId="{082A771F-69AF-7C4C-86CB-DF1CD8CB6581}" srcOrd="0" destOrd="0" presId="urn:microsoft.com/office/officeart/2008/layout/HorizontalMultiLevelHierarchy"/>
    <dgm:cxn modelId="{6429ACD3-69AF-D540-BE28-A32BB0B81269}" type="presParOf" srcId="{082A771F-69AF-7C4C-86CB-DF1CD8CB6581}" destId="{F726EDD3-E670-9B47-8786-4F599884289D}" srcOrd="0" destOrd="0" presId="urn:microsoft.com/office/officeart/2008/layout/HorizontalMultiLevelHierarchy"/>
    <dgm:cxn modelId="{3DACDCB8-79F7-794C-B9AD-E78456847E97}" type="presParOf" srcId="{551EC4E6-AE1D-DD43-B7C4-D7EFBEA2E636}" destId="{7B40AE63-0EA3-0747-BCE5-5F3AB0355BF2}" srcOrd="1" destOrd="0" presId="urn:microsoft.com/office/officeart/2008/layout/HorizontalMultiLevelHierarchy"/>
    <dgm:cxn modelId="{948C3418-3B7C-E14A-9E8D-2DC15CD05DC8}" type="presParOf" srcId="{7B40AE63-0EA3-0747-BCE5-5F3AB0355BF2}" destId="{C852AF5D-E3CA-F844-B775-08DD6E6FB940}" srcOrd="0" destOrd="0" presId="urn:microsoft.com/office/officeart/2008/layout/HorizontalMultiLevelHierarchy"/>
    <dgm:cxn modelId="{F725F5E5-228E-7948-8932-43953294E836}" type="presParOf" srcId="{7B40AE63-0EA3-0747-BCE5-5F3AB0355BF2}" destId="{30463D07-8E7F-3146-97CE-76CE82648742}" srcOrd="1" destOrd="0" presId="urn:microsoft.com/office/officeart/2008/layout/HorizontalMultiLevelHierarchy"/>
    <dgm:cxn modelId="{F48D48C1-35A6-CB40-A918-9465413B4937}" type="presParOf" srcId="{551EC4E6-AE1D-DD43-B7C4-D7EFBEA2E636}" destId="{93180932-306E-E545-95F9-2A5635FDC9F1}" srcOrd="2" destOrd="0" presId="urn:microsoft.com/office/officeart/2008/layout/HorizontalMultiLevelHierarchy"/>
    <dgm:cxn modelId="{0DAB14DE-F8D6-2544-A5BD-33AA80CA534D}" type="presParOf" srcId="{93180932-306E-E545-95F9-2A5635FDC9F1}" destId="{7A2CD5A7-70D6-DE44-803D-0740544CB367}" srcOrd="0" destOrd="0" presId="urn:microsoft.com/office/officeart/2008/layout/HorizontalMultiLevelHierarchy"/>
    <dgm:cxn modelId="{B3BFC49B-E6E6-E04A-A470-E95DB9B3704F}" type="presParOf" srcId="{551EC4E6-AE1D-DD43-B7C4-D7EFBEA2E636}" destId="{A0C9905E-6DBF-7645-94A7-C4BCDADC46B9}" srcOrd="3" destOrd="0" presId="urn:microsoft.com/office/officeart/2008/layout/HorizontalMultiLevelHierarchy"/>
    <dgm:cxn modelId="{070D401B-6D58-8343-BF52-40B81870BA97}" type="presParOf" srcId="{A0C9905E-6DBF-7645-94A7-C4BCDADC46B9}" destId="{D3E2E567-EC04-E743-9B8C-985408EA1058}" srcOrd="0" destOrd="0" presId="urn:microsoft.com/office/officeart/2008/layout/HorizontalMultiLevelHierarchy"/>
    <dgm:cxn modelId="{806C3B28-6D98-3D4E-8FD4-ECACF5DA0AF6}" type="presParOf" srcId="{A0C9905E-6DBF-7645-94A7-C4BCDADC46B9}" destId="{1488A531-D252-B440-B1DA-4363F37F8970}" srcOrd="1" destOrd="0" presId="urn:microsoft.com/office/officeart/2008/layout/HorizontalMultiLevelHierarchy"/>
    <dgm:cxn modelId="{359330AC-7334-0C46-A775-86BD29E41546}" type="presParOf" srcId="{551EC4E6-AE1D-DD43-B7C4-D7EFBEA2E636}" destId="{1F2800E8-CF94-FD43-8D0E-7E4B278315B1}" srcOrd="4" destOrd="0" presId="urn:microsoft.com/office/officeart/2008/layout/HorizontalMultiLevelHierarchy"/>
    <dgm:cxn modelId="{119F2ACE-0FF7-B948-BD27-80F37988A0F8}" type="presParOf" srcId="{1F2800E8-CF94-FD43-8D0E-7E4B278315B1}" destId="{938A9782-2B6B-8141-99DA-6568305E0C38}" srcOrd="0" destOrd="0" presId="urn:microsoft.com/office/officeart/2008/layout/HorizontalMultiLevelHierarchy"/>
    <dgm:cxn modelId="{F7FF9629-DB98-D747-B73F-532B10CC8F3F}" type="presParOf" srcId="{551EC4E6-AE1D-DD43-B7C4-D7EFBEA2E636}" destId="{7377E58F-198D-DE48-B3AF-2D2AF67C403D}" srcOrd="5" destOrd="0" presId="urn:microsoft.com/office/officeart/2008/layout/HorizontalMultiLevelHierarchy"/>
    <dgm:cxn modelId="{D37EB9C2-0747-E04D-AB5C-048DA958AB07}" type="presParOf" srcId="{7377E58F-198D-DE48-B3AF-2D2AF67C403D}" destId="{1C998B4A-F8C8-5D49-862A-38B9C7611407}" srcOrd="0" destOrd="0" presId="urn:microsoft.com/office/officeart/2008/layout/HorizontalMultiLevelHierarchy"/>
    <dgm:cxn modelId="{CAB94AF1-8835-7D46-8E64-F775378D919C}"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800" dirty="0" smtClean="0">
              <a:latin typeface="Microsoft YaHei" charset="-122"/>
              <a:ea typeface="Microsoft YaHei" charset="-122"/>
              <a:cs typeface="Microsoft YaHei" charset="-122"/>
            </a:rPr>
            <a:t>第三章 消费者效用分析</a:t>
          </a:r>
          <a:endParaRPr lang="zh-CN" altLang="en-US" sz="28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r>
            <a:rPr lang="en-US" altLang="zh-CN" sz="2000" dirty="0" smtClean="0">
              <a:solidFill>
                <a:schemeClr val="tx1"/>
              </a:solidFill>
              <a:latin typeface="Microsoft YaHei" charset="-122"/>
              <a:ea typeface="Microsoft YaHei" charset="-122"/>
              <a:cs typeface="Microsoft YaHei" charset="-122"/>
            </a:rPr>
            <a:t>3.1</a:t>
          </a:r>
          <a:r>
            <a:rPr lang="zh-CN" altLang="en-US" sz="2000" dirty="0" smtClean="0">
              <a:solidFill>
                <a:schemeClr val="tx1"/>
              </a:solidFill>
              <a:latin typeface="Microsoft YaHei" charset="-122"/>
              <a:ea typeface="Microsoft YaHei" charset="-122"/>
              <a:cs typeface="Microsoft YaHei" charset="-122"/>
            </a:rPr>
            <a:t> 效用理论概述</a:t>
          </a:r>
          <a:endParaRPr lang="zh-CN" altLang="en-US" sz="2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2000" dirty="0" smtClean="0">
              <a:latin typeface="Microsoft YaHei" charset="-122"/>
              <a:ea typeface="Microsoft YaHei" charset="-122"/>
              <a:cs typeface="Microsoft YaHei" charset="-122"/>
            </a:rPr>
            <a:t>3.2</a:t>
          </a:r>
          <a:r>
            <a:rPr lang="zh-CN" altLang="en-US" sz="2000" dirty="0" smtClean="0">
              <a:latin typeface="Microsoft YaHei" charset="-122"/>
              <a:ea typeface="Microsoft YaHei" charset="-122"/>
              <a:cs typeface="Microsoft YaHei" charset="-122"/>
            </a:rPr>
            <a:t> 基数效用论与边际效用分析</a:t>
          </a:r>
          <a:endParaRPr lang="zh-CN" altLang="en-US" sz="2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2000" dirty="0" smtClean="0">
              <a:latin typeface="Microsoft YaHei" charset="-122"/>
              <a:ea typeface="Microsoft YaHei" charset="-122"/>
              <a:cs typeface="Microsoft YaHei" charset="-122"/>
            </a:rPr>
            <a:t>3.3</a:t>
          </a:r>
          <a:r>
            <a:rPr lang="zh-CN" altLang="en-US" sz="2000" dirty="0" smtClean="0">
              <a:latin typeface="Microsoft YaHei" charset="-122"/>
              <a:ea typeface="Microsoft YaHei" charset="-122"/>
              <a:cs typeface="Microsoft YaHei" charset="-122"/>
            </a:rPr>
            <a:t> 序数效用论与无差异曲线分析</a:t>
          </a:r>
          <a:endParaRPr lang="zh-CN" altLang="en-US" sz="20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6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141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3481" custLinFactNeighborX="18563" custLinFactNeighborY="-780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860" custLinFactNeighborX="18563" custLinFactNeighborY="-780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3481" custLinFactNeighborX="18563" custLinFactNeighborY="-780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7DDD882E-B4C8-1C46-8182-DE5549DB90E6}"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5EBB949-D9A9-C44A-AD00-FAA303D2FCBD}" type="presOf" srcId="{9BA062DA-6B7A-FC4F-B1BB-7CC4C74C72CE}" destId="{1C998B4A-F8C8-5D49-862A-38B9C7611407}" srcOrd="0" destOrd="0" presId="urn:microsoft.com/office/officeart/2008/layout/HorizontalMultiLevelHierarchy"/>
    <dgm:cxn modelId="{FD50CD8C-ED34-4340-9B7F-BA77E55FC395}" type="presOf" srcId="{45267C76-6276-B44A-878A-9D61B556EBD7}" destId="{938A9782-2B6B-8141-99DA-6568305E0C38}"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DF7B5943-57C6-1A4F-8CB8-8E34A028590E}" type="presOf" srcId="{45267C76-6276-B44A-878A-9D61B556EBD7}" destId="{1F2800E8-CF94-FD43-8D0E-7E4B278315B1}" srcOrd="0" destOrd="0" presId="urn:microsoft.com/office/officeart/2008/layout/HorizontalMultiLevelHierarchy"/>
    <dgm:cxn modelId="{E3C029C8-328F-9447-BEAF-6BD5B82CA54B}" type="presOf" srcId="{BDC2CFA9-99C6-8347-9628-F8B57513FB8C}" destId="{7A2CD5A7-70D6-DE44-803D-0740544CB367}" srcOrd="1" destOrd="0" presId="urn:microsoft.com/office/officeart/2008/layout/HorizontalMultiLevelHierarchy"/>
    <dgm:cxn modelId="{8BE1849B-FD9D-4142-9E2A-EE48044A46A2}" type="presOf" srcId="{BDC2CFA9-99C6-8347-9628-F8B57513FB8C}" destId="{93180932-306E-E545-95F9-2A5635FDC9F1}" srcOrd="0" destOrd="0" presId="urn:microsoft.com/office/officeart/2008/layout/HorizontalMultiLevelHierarchy"/>
    <dgm:cxn modelId="{7295AE2A-C16D-E343-86E9-2B485E0E1014}" type="presOf" srcId="{2EFE4671-8583-3540-9262-1FC578B666F4}" destId="{3013142F-A3C7-F746-853E-2CA8B540A8DE}" srcOrd="0" destOrd="0" presId="urn:microsoft.com/office/officeart/2008/layout/HorizontalMultiLevelHierarchy"/>
    <dgm:cxn modelId="{1EED29B3-0B2F-C54F-96A7-CE5586804B10}" type="presOf" srcId="{CC08C8E7-D5AB-9C4F-A78B-4A8C57EB2D22}" destId="{7111AE39-B455-7C4D-91F4-9E37E3822D07}" srcOrd="0" destOrd="0" presId="urn:microsoft.com/office/officeart/2008/layout/HorizontalMultiLevelHierarchy"/>
    <dgm:cxn modelId="{30356DFA-7F48-294B-AA5E-6051D703DD91}" type="presOf" srcId="{A73DCD64-89DF-3E4C-9543-0D417B51464E}" destId="{082A771F-69AF-7C4C-86CB-DF1CD8CB6581}" srcOrd="0" destOrd="0" presId="urn:microsoft.com/office/officeart/2008/layout/HorizontalMultiLevelHierarchy"/>
    <dgm:cxn modelId="{FF3E5BC9-4450-EF47-B404-05AE6532D3F4}" type="presOf" srcId="{773FD5F0-F007-F148-886B-86E72F86266E}" destId="{D3E2E567-EC04-E743-9B8C-985408EA1058}" srcOrd="0" destOrd="0" presId="urn:microsoft.com/office/officeart/2008/layout/HorizontalMultiLevelHierarchy"/>
    <dgm:cxn modelId="{74CC0399-7241-D04E-98B0-7CBFBE60BFD8}"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699DEA4B-545D-6442-95AA-A08E9FF6DC08}" type="presParOf" srcId="{3013142F-A3C7-F746-853E-2CA8B540A8DE}" destId="{B764B132-0961-414E-B6FA-FB0C6C1C6CED}" srcOrd="0" destOrd="0" presId="urn:microsoft.com/office/officeart/2008/layout/HorizontalMultiLevelHierarchy"/>
    <dgm:cxn modelId="{11595D9B-B2C9-2D47-9BF0-29A06B0E2C51}" type="presParOf" srcId="{B764B132-0961-414E-B6FA-FB0C6C1C6CED}" destId="{7111AE39-B455-7C4D-91F4-9E37E3822D07}" srcOrd="0" destOrd="0" presId="urn:microsoft.com/office/officeart/2008/layout/HorizontalMultiLevelHierarchy"/>
    <dgm:cxn modelId="{6B2E9647-3539-7740-8E4E-741B03FA0F0A}" type="presParOf" srcId="{B764B132-0961-414E-B6FA-FB0C6C1C6CED}" destId="{551EC4E6-AE1D-DD43-B7C4-D7EFBEA2E636}" srcOrd="1" destOrd="0" presId="urn:microsoft.com/office/officeart/2008/layout/HorizontalMultiLevelHierarchy"/>
    <dgm:cxn modelId="{C2D3DD5F-D257-6C4E-9B7E-41A53C36EEE9}" type="presParOf" srcId="{551EC4E6-AE1D-DD43-B7C4-D7EFBEA2E636}" destId="{082A771F-69AF-7C4C-86CB-DF1CD8CB6581}" srcOrd="0" destOrd="0" presId="urn:microsoft.com/office/officeart/2008/layout/HorizontalMultiLevelHierarchy"/>
    <dgm:cxn modelId="{AFFC24B9-1274-AA4A-B934-AFA54A19EC7F}" type="presParOf" srcId="{082A771F-69AF-7C4C-86CB-DF1CD8CB6581}" destId="{F726EDD3-E670-9B47-8786-4F599884289D}" srcOrd="0" destOrd="0" presId="urn:microsoft.com/office/officeart/2008/layout/HorizontalMultiLevelHierarchy"/>
    <dgm:cxn modelId="{3AE8EE54-5304-3040-97AD-ED7302060B90}" type="presParOf" srcId="{551EC4E6-AE1D-DD43-B7C4-D7EFBEA2E636}" destId="{7B40AE63-0EA3-0747-BCE5-5F3AB0355BF2}" srcOrd="1" destOrd="0" presId="urn:microsoft.com/office/officeart/2008/layout/HorizontalMultiLevelHierarchy"/>
    <dgm:cxn modelId="{4943A2E4-4DBB-2741-8E47-798EC0D26AE7}" type="presParOf" srcId="{7B40AE63-0EA3-0747-BCE5-5F3AB0355BF2}" destId="{C852AF5D-E3CA-F844-B775-08DD6E6FB940}" srcOrd="0" destOrd="0" presId="urn:microsoft.com/office/officeart/2008/layout/HorizontalMultiLevelHierarchy"/>
    <dgm:cxn modelId="{21E80952-3B4C-AE4B-9DC9-720067D95BC3}" type="presParOf" srcId="{7B40AE63-0EA3-0747-BCE5-5F3AB0355BF2}" destId="{30463D07-8E7F-3146-97CE-76CE82648742}" srcOrd="1" destOrd="0" presId="urn:microsoft.com/office/officeart/2008/layout/HorizontalMultiLevelHierarchy"/>
    <dgm:cxn modelId="{4223242E-A722-4644-A511-63CBA9162EFF}" type="presParOf" srcId="{551EC4E6-AE1D-DD43-B7C4-D7EFBEA2E636}" destId="{93180932-306E-E545-95F9-2A5635FDC9F1}" srcOrd="2" destOrd="0" presId="urn:microsoft.com/office/officeart/2008/layout/HorizontalMultiLevelHierarchy"/>
    <dgm:cxn modelId="{025B0CEF-7889-8947-9FD4-436CC422E07B}" type="presParOf" srcId="{93180932-306E-E545-95F9-2A5635FDC9F1}" destId="{7A2CD5A7-70D6-DE44-803D-0740544CB367}" srcOrd="0" destOrd="0" presId="urn:microsoft.com/office/officeart/2008/layout/HorizontalMultiLevelHierarchy"/>
    <dgm:cxn modelId="{901DA04F-35DD-4647-958E-2EF43DBD0DE7}" type="presParOf" srcId="{551EC4E6-AE1D-DD43-B7C4-D7EFBEA2E636}" destId="{A0C9905E-6DBF-7645-94A7-C4BCDADC46B9}" srcOrd="3" destOrd="0" presId="urn:microsoft.com/office/officeart/2008/layout/HorizontalMultiLevelHierarchy"/>
    <dgm:cxn modelId="{39285488-C2BA-C442-BB46-2B831802D8E2}" type="presParOf" srcId="{A0C9905E-6DBF-7645-94A7-C4BCDADC46B9}" destId="{D3E2E567-EC04-E743-9B8C-985408EA1058}" srcOrd="0" destOrd="0" presId="urn:microsoft.com/office/officeart/2008/layout/HorizontalMultiLevelHierarchy"/>
    <dgm:cxn modelId="{BB60C3F0-6B93-EE43-8006-1F2048ECC578}" type="presParOf" srcId="{A0C9905E-6DBF-7645-94A7-C4BCDADC46B9}" destId="{1488A531-D252-B440-B1DA-4363F37F8970}" srcOrd="1" destOrd="0" presId="urn:microsoft.com/office/officeart/2008/layout/HorizontalMultiLevelHierarchy"/>
    <dgm:cxn modelId="{B4D839DF-2D66-A244-BF78-EA8D73D89598}" type="presParOf" srcId="{551EC4E6-AE1D-DD43-B7C4-D7EFBEA2E636}" destId="{1F2800E8-CF94-FD43-8D0E-7E4B278315B1}" srcOrd="4" destOrd="0" presId="urn:microsoft.com/office/officeart/2008/layout/HorizontalMultiLevelHierarchy"/>
    <dgm:cxn modelId="{A8A24E42-B369-CA48-A53C-546844F92DF8}" type="presParOf" srcId="{1F2800E8-CF94-FD43-8D0E-7E4B278315B1}" destId="{938A9782-2B6B-8141-99DA-6568305E0C38}" srcOrd="0" destOrd="0" presId="urn:microsoft.com/office/officeart/2008/layout/HorizontalMultiLevelHierarchy"/>
    <dgm:cxn modelId="{D3C59A80-BA42-4940-A4F8-6B7AE6C7B3BD}" type="presParOf" srcId="{551EC4E6-AE1D-DD43-B7C4-D7EFBEA2E636}" destId="{7377E58F-198D-DE48-B3AF-2D2AF67C403D}" srcOrd="5" destOrd="0" presId="urn:microsoft.com/office/officeart/2008/layout/HorizontalMultiLevelHierarchy"/>
    <dgm:cxn modelId="{A31C9307-829C-E24B-933D-1A69014E164A}" type="presParOf" srcId="{7377E58F-198D-DE48-B3AF-2D2AF67C403D}" destId="{1C998B4A-F8C8-5D49-862A-38B9C7611407}" srcOrd="0" destOrd="0" presId="urn:microsoft.com/office/officeart/2008/layout/HorizontalMultiLevelHierarchy"/>
    <dgm:cxn modelId="{FD960180-85C4-2144-8BBB-C2587A6A5B8A}"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2E3F139D-B0B3-0144-A08D-A3655EBE1E79}" type="presOf" srcId="{BDC2CFA9-99C6-8347-9628-F8B57513FB8C}" destId="{7A2CD5A7-70D6-DE44-803D-0740544CB367}" srcOrd="1" destOrd="0" presId="urn:microsoft.com/office/officeart/2008/layout/HorizontalMultiLevelHierarchy"/>
    <dgm:cxn modelId="{5C071165-A4B2-CA49-BF51-1A1966180AF8}"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7EB1295B-9820-8943-91C3-CF6662FD9BA6}" type="presOf" srcId="{45267C76-6276-B44A-878A-9D61B556EBD7}" destId="{1F2800E8-CF94-FD43-8D0E-7E4B278315B1}" srcOrd="0" destOrd="0" presId="urn:microsoft.com/office/officeart/2008/layout/HorizontalMultiLevelHierarchy"/>
    <dgm:cxn modelId="{D7F15B04-4221-0747-8A99-DCA4FD329221}" type="presOf" srcId="{9BA062DA-6B7A-FC4F-B1BB-7CC4C74C72CE}" destId="{1C998B4A-F8C8-5D49-862A-38B9C7611407}" srcOrd="0" destOrd="0" presId="urn:microsoft.com/office/officeart/2008/layout/HorizontalMultiLevelHierarchy"/>
    <dgm:cxn modelId="{B4D5A1EB-5A38-8440-9FC0-3B03FBC0D914}" type="presOf" srcId="{DD5BF61D-B843-C744-B9A9-3312A1287EF4}" destId="{C852AF5D-E3CA-F844-B775-08DD6E6FB940}" srcOrd="0" destOrd="0" presId="urn:microsoft.com/office/officeart/2008/layout/HorizontalMultiLevelHierarchy"/>
    <dgm:cxn modelId="{D1575630-B267-8349-9A61-A2BC96CB2813}" type="presOf" srcId="{BDC2CFA9-99C6-8347-9628-F8B57513FB8C}" destId="{93180932-306E-E545-95F9-2A5635FDC9F1}" srcOrd="0" destOrd="0" presId="urn:microsoft.com/office/officeart/2008/layout/HorizontalMultiLevelHierarchy"/>
    <dgm:cxn modelId="{FFF75149-2273-0B40-A535-7D8ABFD12992}" type="presOf" srcId="{CC08C8E7-D5AB-9C4F-A78B-4A8C57EB2D22}" destId="{7111AE39-B455-7C4D-91F4-9E37E3822D07}" srcOrd="0" destOrd="0" presId="urn:microsoft.com/office/officeart/2008/layout/HorizontalMultiLevelHierarchy"/>
    <dgm:cxn modelId="{BEFFF2C3-9692-1E4C-8C52-B024A0B5F960}" type="presOf" srcId="{2EFE4671-8583-3540-9262-1FC578B666F4}" destId="{3013142F-A3C7-F746-853E-2CA8B540A8DE}" srcOrd="0" destOrd="0" presId="urn:microsoft.com/office/officeart/2008/layout/HorizontalMultiLevelHierarchy"/>
    <dgm:cxn modelId="{55BFE48E-F21D-6340-B5AB-005809B44A68}" type="presOf" srcId="{45267C76-6276-B44A-878A-9D61B556EBD7}" destId="{938A9782-2B6B-8141-99DA-6568305E0C38}" srcOrd="1" destOrd="0" presId="urn:microsoft.com/office/officeart/2008/layout/HorizontalMultiLevelHierarchy"/>
    <dgm:cxn modelId="{7DA7709E-3708-2745-A6F9-E5C81C9F1D33}" type="presOf" srcId="{A73DCD64-89DF-3E4C-9543-0D417B51464E}" destId="{082A771F-69AF-7C4C-86CB-DF1CD8CB6581}" srcOrd="0" destOrd="0" presId="urn:microsoft.com/office/officeart/2008/layout/HorizontalMultiLevelHierarchy"/>
    <dgm:cxn modelId="{F92A57E5-D3F0-074D-B271-F2A9CB63BD99}"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2BE1BE31-7994-4E4D-8DF5-AFB88EC9DE01}" type="presParOf" srcId="{3013142F-A3C7-F746-853E-2CA8B540A8DE}" destId="{B764B132-0961-414E-B6FA-FB0C6C1C6CED}" srcOrd="0" destOrd="0" presId="urn:microsoft.com/office/officeart/2008/layout/HorizontalMultiLevelHierarchy"/>
    <dgm:cxn modelId="{1F583676-D8ED-E341-90EC-EF0833AA06C8}" type="presParOf" srcId="{B764B132-0961-414E-B6FA-FB0C6C1C6CED}" destId="{7111AE39-B455-7C4D-91F4-9E37E3822D07}" srcOrd="0" destOrd="0" presId="urn:microsoft.com/office/officeart/2008/layout/HorizontalMultiLevelHierarchy"/>
    <dgm:cxn modelId="{5A23B5C1-30CA-5C4F-AFAB-594C17EBF22E}" type="presParOf" srcId="{B764B132-0961-414E-B6FA-FB0C6C1C6CED}" destId="{551EC4E6-AE1D-DD43-B7C4-D7EFBEA2E636}" srcOrd="1" destOrd="0" presId="urn:microsoft.com/office/officeart/2008/layout/HorizontalMultiLevelHierarchy"/>
    <dgm:cxn modelId="{C9F814BB-4200-C44D-86FA-DE66AE5C97A2}" type="presParOf" srcId="{551EC4E6-AE1D-DD43-B7C4-D7EFBEA2E636}" destId="{082A771F-69AF-7C4C-86CB-DF1CD8CB6581}" srcOrd="0" destOrd="0" presId="urn:microsoft.com/office/officeart/2008/layout/HorizontalMultiLevelHierarchy"/>
    <dgm:cxn modelId="{7BC193F9-D04A-C046-B7F8-EDADA7E9C2FA}" type="presParOf" srcId="{082A771F-69AF-7C4C-86CB-DF1CD8CB6581}" destId="{F726EDD3-E670-9B47-8786-4F599884289D}" srcOrd="0" destOrd="0" presId="urn:microsoft.com/office/officeart/2008/layout/HorizontalMultiLevelHierarchy"/>
    <dgm:cxn modelId="{A7EA449B-0E8F-0040-AE76-61281EE348C8}" type="presParOf" srcId="{551EC4E6-AE1D-DD43-B7C4-D7EFBEA2E636}" destId="{7B40AE63-0EA3-0747-BCE5-5F3AB0355BF2}" srcOrd="1" destOrd="0" presId="urn:microsoft.com/office/officeart/2008/layout/HorizontalMultiLevelHierarchy"/>
    <dgm:cxn modelId="{930609E1-453C-784A-AC41-2793772D4DD3}" type="presParOf" srcId="{7B40AE63-0EA3-0747-BCE5-5F3AB0355BF2}" destId="{C852AF5D-E3CA-F844-B775-08DD6E6FB940}" srcOrd="0" destOrd="0" presId="urn:microsoft.com/office/officeart/2008/layout/HorizontalMultiLevelHierarchy"/>
    <dgm:cxn modelId="{656B82EE-1A32-2547-9D20-BA8374AAEFFB}" type="presParOf" srcId="{7B40AE63-0EA3-0747-BCE5-5F3AB0355BF2}" destId="{30463D07-8E7F-3146-97CE-76CE82648742}" srcOrd="1" destOrd="0" presId="urn:microsoft.com/office/officeart/2008/layout/HorizontalMultiLevelHierarchy"/>
    <dgm:cxn modelId="{E1C0C0EE-3C0B-F14D-9699-D1EC0E827142}" type="presParOf" srcId="{551EC4E6-AE1D-DD43-B7C4-D7EFBEA2E636}" destId="{93180932-306E-E545-95F9-2A5635FDC9F1}" srcOrd="2" destOrd="0" presId="urn:microsoft.com/office/officeart/2008/layout/HorizontalMultiLevelHierarchy"/>
    <dgm:cxn modelId="{8114B3D4-47C9-8545-8752-FC786624F0B5}" type="presParOf" srcId="{93180932-306E-E545-95F9-2A5635FDC9F1}" destId="{7A2CD5A7-70D6-DE44-803D-0740544CB367}" srcOrd="0" destOrd="0" presId="urn:microsoft.com/office/officeart/2008/layout/HorizontalMultiLevelHierarchy"/>
    <dgm:cxn modelId="{0429DA77-C8EC-3145-92F2-FEBC300F9425}" type="presParOf" srcId="{551EC4E6-AE1D-DD43-B7C4-D7EFBEA2E636}" destId="{A0C9905E-6DBF-7645-94A7-C4BCDADC46B9}" srcOrd="3" destOrd="0" presId="urn:microsoft.com/office/officeart/2008/layout/HorizontalMultiLevelHierarchy"/>
    <dgm:cxn modelId="{B6FDCAA5-F587-6F48-B504-70DA51C8CC9A}" type="presParOf" srcId="{A0C9905E-6DBF-7645-94A7-C4BCDADC46B9}" destId="{D3E2E567-EC04-E743-9B8C-985408EA1058}" srcOrd="0" destOrd="0" presId="urn:microsoft.com/office/officeart/2008/layout/HorizontalMultiLevelHierarchy"/>
    <dgm:cxn modelId="{7629785E-2570-C54C-A4F9-434D8C4DB0E1}" type="presParOf" srcId="{A0C9905E-6DBF-7645-94A7-C4BCDADC46B9}" destId="{1488A531-D252-B440-B1DA-4363F37F8970}" srcOrd="1" destOrd="0" presId="urn:microsoft.com/office/officeart/2008/layout/HorizontalMultiLevelHierarchy"/>
    <dgm:cxn modelId="{E2A0B5A4-8FA9-DD49-B098-C17993D6E97D}" type="presParOf" srcId="{551EC4E6-AE1D-DD43-B7C4-D7EFBEA2E636}" destId="{1F2800E8-CF94-FD43-8D0E-7E4B278315B1}" srcOrd="4" destOrd="0" presId="urn:microsoft.com/office/officeart/2008/layout/HorizontalMultiLevelHierarchy"/>
    <dgm:cxn modelId="{25BDB259-B4B3-B542-A1F3-3199AD294329}" type="presParOf" srcId="{1F2800E8-CF94-FD43-8D0E-7E4B278315B1}" destId="{938A9782-2B6B-8141-99DA-6568305E0C38}" srcOrd="0" destOrd="0" presId="urn:microsoft.com/office/officeart/2008/layout/HorizontalMultiLevelHierarchy"/>
    <dgm:cxn modelId="{54C6C3A5-F041-6348-8E8A-8BA559814BE8}" type="presParOf" srcId="{551EC4E6-AE1D-DD43-B7C4-D7EFBEA2E636}" destId="{7377E58F-198D-DE48-B3AF-2D2AF67C403D}" srcOrd="5" destOrd="0" presId="urn:microsoft.com/office/officeart/2008/layout/HorizontalMultiLevelHierarchy"/>
    <dgm:cxn modelId="{E54B04B3-9C65-F34A-86A9-749680F712F4}" type="presParOf" srcId="{7377E58F-198D-DE48-B3AF-2D2AF67C403D}" destId="{1C998B4A-F8C8-5D49-862A-38B9C7611407}" srcOrd="0" destOrd="0" presId="urn:microsoft.com/office/officeart/2008/layout/HorizontalMultiLevelHierarchy"/>
    <dgm:cxn modelId="{D249B52B-09FE-4143-8703-3D2CA4FCE876}"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19256021-897F-4F4D-8CBB-03AF3D6297F1}" type="presOf" srcId="{773FD5F0-F007-F148-886B-86E72F86266E}" destId="{D3E2E567-EC04-E743-9B8C-985408EA1058}"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862FB4D0-8C72-644A-A67E-C2263ED15617}" type="presOf" srcId="{BDC2CFA9-99C6-8347-9628-F8B57513FB8C}" destId="{93180932-306E-E545-95F9-2A5635FDC9F1}" srcOrd="0" destOrd="0" presId="urn:microsoft.com/office/officeart/2008/layout/HorizontalMultiLevelHierarchy"/>
    <dgm:cxn modelId="{543F2132-87A4-E04C-8C9D-61A23836C12F}" type="presOf" srcId="{BDC2CFA9-99C6-8347-9628-F8B57513FB8C}" destId="{7A2CD5A7-70D6-DE44-803D-0740544CB367}" srcOrd="1" destOrd="0" presId="urn:microsoft.com/office/officeart/2008/layout/HorizontalMultiLevelHierarchy"/>
    <dgm:cxn modelId="{C7E6BDA1-589E-4840-AB4D-B0BF92B93949}" type="presOf" srcId="{9BA062DA-6B7A-FC4F-B1BB-7CC4C74C72CE}" destId="{1C998B4A-F8C8-5D49-862A-38B9C76114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7E17DFDC-7915-EF45-A96A-CD793167286B}" type="presOf" srcId="{A73DCD64-89DF-3E4C-9543-0D417B51464E}" destId="{F726EDD3-E670-9B47-8786-4F599884289D}" srcOrd="1" destOrd="0" presId="urn:microsoft.com/office/officeart/2008/layout/HorizontalMultiLevelHierarchy"/>
    <dgm:cxn modelId="{55FB1C8D-30A7-8B4E-A5A3-4F180952B017}" type="presOf" srcId="{CC08C8E7-D5AB-9C4F-A78B-4A8C57EB2D22}" destId="{7111AE39-B455-7C4D-91F4-9E37E3822D07}" srcOrd="0" destOrd="0" presId="urn:microsoft.com/office/officeart/2008/layout/HorizontalMultiLevelHierarchy"/>
    <dgm:cxn modelId="{6B2EAC40-2632-9C4F-A09E-7BE46F6D885B}" type="presOf" srcId="{45267C76-6276-B44A-878A-9D61B556EBD7}" destId="{1F2800E8-CF94-FD43-8D0E-7E4B278315B1}" srcOrd="0" destOrd="0" presId="urn:microsoft.com/office/officeart/2008/layout/HorizontalMultiLevelHierarchy"/>
    <dgm:cxn modelId="{94D4D620-832E-374B-A130-1D74AB5D3D67}"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E9775B07-6BB6-3B41-90DD-08C8360D1341}" type="presOf" srcId="{A73DCD64-89DF-3E4C-9543-0D417B51464E}" destId="{082A771F-69AF-7C4C-86CB-DF1CD8CB6581}" srcOrd="0" destOrd="0" presId="urn:microsoft.com/office/officeart/2008/layout/HorizontalMultiLevelHierarchy"/>
    <dgm:cxn modelId="{3C3B3AFA-FC8F-2340-9376-A0EA355359B7}" type="presOf" srcId="{45267C76-6276-B44A-878A-9D61B556EBD7}" destId="{938A9782-2B6B-8141-99DA-6568305E0C38}" srcOrd="1" destOrd="0" presId="urn:microsoft.com/office/officeart/2008/layout/HorizontalMultiLevelHierarchy"/>
    <dgm:cxn modelId="{DF5A7442-FD50-354E-B487-0609FE09A4BB}"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B6CE393-E443-7247-B49B-5472349550F9}" type="presParOf" srcId="{3013142F-A3C7-F746-853E-2CA8B540A8DE}" destId="{B764B132-0961-414E-B6FA-FB0C6C1C6CED}" srcOrd="0" destOrd="0" presId="urn:microsoft.com/office/officeart/2008/layout/HorizontalMultiLevelHierarchy"/>
    <dgm:cxn modelId="{A93E7795-BA5D-BD49-B509-D614D4458216}" type="presParOf" srcId="{B764B132-0961-414E-B6FA-FB0C6C1C6CED}" destId="{7111AE39-B455-7C4D-91F4-9E37E3822D07}" srcOrd="0" destOrd="0" presId="urn:microsoft.com/office/officeart/2008/layout/HorizontalMultiLevelHierarchy"/>
    <dgm:cxn modelId="{EAAC7022-464D-7E4B-86FD-B94272C253DE}" type="presParOf" srcId="{B764B132-0961-414E-B6FA-FB0C6C1C6CED}" destId="{551EC4E6-AE1D-DD43-B7C4-D7EFBEA2E636}" srcOrd="1" destOrd="0" presId="urn:microsoft.com/office/officeart/2008/layout/HorizontalMultiLevelHierarchy"/>
    <dgm:cxn modelId="{3E1AF279-6DAE-334F-93E6-9405773CA1F8}" type="presParOf" srcId="{551EC4E6-AE1D-DD43-B7C4-D7EFBEA2E636}" destId="{082A771F-69AF-7C4C-86CB-DF1CD8CB6581}" srcOrd="0" destOrd="0" presId="urn:microsoft.com/office/officeart/2008/layout/HorizontalMultiLevelHierarchy"/>
    <dgm:cxn modelId="{EF36B9DD-DC74-0340-A300-83A98D70F9B5}" type="presParOf" srcId="{082A771F-69AF-7C4C-86CB-DF1CD8CB6581}" destId="{F726EDD3-E670-9B47-8786-4F599884289D}" srcOrd="0" destOrd="0" presId="urn:microsoft.com/office/officeart/2008/layout/HorizontalMultiLevelHierarchy"/>
    <dgm:cxn modelId="{871244D0-3A46-5D4A-8F1D-B6916EB08DED}" type="presParOf" srcId="{551EC4E6-AE1D-DD43-B7C4-D7EFBEA2E636}" destId="{7B40AE63-0EA3-0747-BCE5-5F3AB0355BF2}" srcOrd="1" destOrd="0" presId="urn:microsoft.com/office/officeart/2008/layout/HorizontalMultiLevelHierarchy"/>
    <dgm:cxn modelId="{BCE12CA7-E9E9-1E4B-9366-A19B0FE7A0C4}" type="presParOf" srcId="{7B40AE63-0EA3-0747-BCE5-5F3AB0355BF2}" destId="{C852AF5D-E3CA-F844-B775-08DD6E6FB940}" srcOrd="0" destOrd="0" presId="urn:microsoft.com/office/officeart/2008/layout/HorizontalMultiLevelHierarchy"/>
    <dgm:cxn modelId="{AA84FCEC-4B69-8945-A841-81187761AB41}" type="presParOf" srcId="{7B40AE63-0EA3-0747-BCE5-5F3AB0355BF2}" destId="{30463D07-8E7F-3146-97CE-76CE82648742}" srcOrd="1" destOrd="0" presId="urn:microsoft.com/office/officeart/2008/layout/HorizontalMultiLevelHierarchy"/>
    <dgm:cxn modelId="{A8A1CC46-C55A-0F4C-85E3-C1033665DC8D}" type="presParOf" srcId="{551EC4E6-AE1D-DD43-B7C4-D7EFBEA2E636}" destId="{93180932-306E-E545-95F9-2A5635FDC9F1}" srcOrd="2" destOrd="0" presId="urn:microsoft.com/office/officeart/2008/layout/HorizontalMultiLevelHierarchy"/>
    <dgm:cxn modelId="{696916C0-FEEE-C946-8D4F-7CB40C54DF0F}" type="presParOf" srcId="{93180932-306E-E545-95F9-2A5635FDC9F1}" destId="{7A2CD5A7-70D6-DE44-803D-0740544CB367}" srcOrd="0" destOrd="0" presId="urn:microsoft.com/office/officeart/2008/layout/HorizontalMultiLevelHierarchy"/>
    <dgm:cxn modelId="{225F3DDE-E8FB-CA47-9C19-6897E3E64755}" type="presParOf" srcId="{551EC4E6-AE1D-DD43-B7C4-D7EFBEA2E636}" destId="{A0C9905E-6DBF-7645-94A7-C4BCDADC46B9}" srcOrd="3" destOrd="0" presId="urn:microsoft.com/office/officeart/2008/layout/HorizontalMultiLevelHierarchy"/>
    <dgm:cxn modelId="{5D2105E1-120B-0B4D-9474-E207D551DA09}" type="presParOf" srcId="{A0C9905E-6DBF-7645-94A7-C4BCDADC46B9}" destId="{D3E2E567-EC04-E743-9B8C-985408EA1058}" srcOrd="0" destOrd="0" presId="urn:microsoft.com/office/officeart/2008/layout/HorizontalMultiLevelHierarchy"/>
    <dgm:cxn modelId="{9C382972-4B08-8A47-BA95-1D605AAEE640}" type="presParOf" srcId="{A0C9905E-6DBF-7645-94A7-C4BCDADC46B9}" destId="{1488A531-D252-B440-B1DA-4363F37F8970}" srcOrd="1" destOrd="0" presId="urn:microsoft.com/office/officeart/2008/layout/HorizontalMultiLevelHierarchy"/>
    <dgm:cxn modelId="{37714A49-3362-FB47-8E89-AD02C1DABA5F}" type="presParOf" srcId="{551EC4E6-AE1D-DD43-B7C4-D7EFBEA2E636}" destId="{1F2800E8-CF94-FD43-8D0E-7E4B278315B1}" srcOrd="4" destOrd="0" presId="urn:microsoft.com/office/officeart/2008/layout/HorizontalMultiLevelHierarchy"/>
    <dgm:cxn modelId="{691784BF-EE1B-844E-AC42-B06E9AE10232}" type="presParOf" srcId="{1F2800E8-CF94-FD43-8D0E-7E4B278315B1}" destId="{938A9782-2B6B-8141-99DA-6568305E0C38}" srcOrd="0" destOrd="0" presId="urn:microsoft.com/office/officeart/2008/layout/HorizontalMultiLevelHierarchy"/>
    <dgm:cxn modelId="{68CE5EEC-0260-6A47-933F-CD83A43D5D75}" type="presParOf" srcId="{551EC4E6-AE1D-DD43-B7C4-D7EFBEA2E636}" destId="{7377E58F-198D-DE48-B3AF-2D2AF67C403D}" srcOrd="5" destOrd="0" presId="urn:microsoft.com/office/officeart/2008/layout/HorizontalMultiLevelHierarchy"/>
    <dgm:cxn modelId="{345A7141-9736-B54D-A332-201BB0CBA010}" type="presParOf" srcId="{7377E58F-198D-DE48-B3AF-2D2AF67C403D}" destId="{1C998B4A-F8C8-5D49-862A-38B9C7611407}" srcOrd="0" destOrd="0" presId="urn:microsoft.com/office/officeart/2008/layout/HorizontalMultiLevelHierarchy"/>
    <dgm:cxn modelId="{CDD5A51B-D6BA-4F4A-A472-B7C867A16612}"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27DCCB68-43EF-5146-B7C3-8FA857CD386A}" type="presOf" srcId="{A73DCD64-89DF-3E4C-9543-0D417B51464E}" destId="{F726EDD3-E670-9B47-8786-4F599884289D}" srcOrd="1" destOrd="0" presId="urn:microsoft.com/office/officeart/2008/layout/HorizontalMultiLevelHierarchy"/>
    <dgm:cxn modelId="{E23AC402-DCBE-7944-ABF8-567C8C11A074}" type="presOf" srcId="{A73DCD64-89DF-3E4C-9543-0D417B51464E}" destId="{082A771F-69AF-7C4C-86CB-DF1CD8CB6581}" srcOrd="0" destOrd="0" presId="urn:microsoft.com/office/officeart/2008/layout/HorizontalMultiLevelHierarchy"/>
    <dgm:cxn modelId="{A5234E10-1EEB-0F45-8A8C-5806DCAED9A4}" type="presOf" srcId="{45267C76-6276-B44A-878A-9D61B556EBD7}" destId="{1F2800E8-CF94-FD43-8D0E-7E4B278315B1}" srcOrd="0" destOrd="0" presId="urn:microsoft.com/office/officeart/2008/layout/HorizontalMultiLevelHierarchy"/>
    <dgm:cxn modelId="{F51E03C0-4E97-0543-854F-5C1FC16A9BC0}" type="presOf" srcId="{773FD5F0-F007-F148-886B-86E72F86266E}" destId="{D3E2E567-EC04-E743-9B8C-985408EA1058}" srcOrd="0" destOrd="0" presId="urn:microsoft.com/office/officeart/2008/layout/HorizontalMultiLevelHierarchy"/>
    <dgm:cxn modelId="{88B3ED60-302C-024D-BDDF-DA94E08D3D5F}" type="presOf" srcId="{DD5BF61D-B843-C744-B9A9-3312A1287EF4}" destId="{C852AF5D-E3CA-F844-B775-08DD6E6FB940}" srcOrd="0" destOrd="0" presId="urn:microsoft.com/office/officeart/2008/layout/HorizontalMultiLevelHierarchy"/>
    <dgm:cxn modelId="{59814DCC-F05E-054D-8263-859A04E97E91}" type="presOf" srcId="{2EFE4671-8583-3540-9262-1FC578B666F4}" destId="{3013142F-A3C7-F746-853E-2CA8B540A8DE}" srcOrd="0" destOrd="0" presId="urn:microsoft.com/office/officeart/2008/layout/HorizontalMultiLevelHierarchy"/>
    <dgm:cxn modelId="{B9E7594B-43C2-F64B-94B6-169DFD9B7C4E}" type="presOf" srcId="{9BA062DA-6B7A-FC4F-B1BB-7CC4C74C72CE}" destId="{1C998B4A-F8C8-5D49-862A-38B9C7611407}" srcOrd="0" destOrd="0" presId="urn:microsoft.com/office/officeart/2008/layout/HorizontalMultiLevelHierarchy"/>
    <dgm:cxn modelId="{8968A83D-2F00-F440-A214-48897732CA14}" type="presOf" srcId="{BDC2CFA9-99C6-8347-9628-F8B57513FB8C}" destId="{93180932-306E-E545-95F9-2A5635FDC9F1}" srcOrd="0" destOrd="0" presId="urn:microsoft.com/office/officeart/2008/layout/HorizontalMultiLevelHierarchy"/>
    <dgm:cxn modelId="{E02A55EE-D2EC-2141-9A05-AE5060F8FE74}" type="presOf" srcId="{BDC2CFA9-99C6-8347-9628-F8B57513FB8C}" destId="{7A2CD5A7-70D6-DE44-803D-0740544CB367}" srcOrd="1" destOrd="0" presId="urn:microsoft.com/office/officeart/2008/layout/HorizontalMultiLevelHierarchy"/>
    <dgm:cxn modelId="{EE587134-E555-8042-B832-881DB43ADBEC}"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F1A700B7-DFB6-DF47-982B-4C2279D7FFF3}" type="presOf" srcId="{45267C76-6276-B44A-878A-9D61B556EBD7}" destId="{938A9782-2B6B-8141-99DA-6568305E0C38}" srcOrd="1" destOrd="0" presId="urn:microsoft.com/office/officeart/2008/layout/HorizontalMultiLevelHierarchy"/>
    <dgm:cxn modelId="{4B1A9871-A60C-B743-B301-4616CE18B115}" type="presParOf" srcId="{3013142F-A3C7-F746-853E-2CA8B540A8DE}" destId="{B764B132-0961-414E-B6FA-FB0C6C1C6CED}" srcOrd="0" destOrd="0" presId="urn:microsoft.com/office/officeart/2008/layout/HorizontalMultiLevelHierarchy"/>
    <dgm:cxn modelId="{244B95BD-C63F-A14E-B895-CD4C4A9C4F4F}" type="presParOf" srcId="{B764B132-0961-414E-B6FA-FB0C6C1C6CED}" destId="{7111AE39-B455-7C4D-91F4-9E37E3822D07}" srcOrd="0" destOrd="0" presId="urn:microsoft.com/office/officeart/2008/layout/HorizontalMultiLevelHierarchy"/>
    <dgm:cxn modelId="{9E6A7900-96BF-A44C-947F-CD74456CD9E8}" type="presParOf" srcId="{B764B132-0961-414E-B6FA-FB0C6C1C6CED}" destId="{551EC4E6-AE1D-DD43-B7C4-D7EFBEA2E636}" srcOrd="1" destOrd="0" presId="urn:microsoft.com/office/officeart/2008/layout/HorizontalMultiLevelHierarchy"/>
    <dgm:cxn modelId="{16860FFC-5711-4B4F-A727-4B3F97EB01DB}" type="presParOf" srcId="{551EC4E6-AE1D-DD43-B7C4-D7EFBEA2E636}" destId="{082A771F-69AF-7C4C-86CB-DF1CD8CB6581}" srcOrd="0" destOrd="0" presId="urn:microsoft.com/office/officeart/2008/layout/HorizontalMultiLevelHierarchy"/>
    <dgm:cxn modelId="{CE78FF59-E6A1-CD4C-B86E-AEFE748EF68F}" type="presParOf" srcId="{082A771F-69AF-7C4C-86CB-DF1CD8CB6581}" destId="{F726EDD3-E670-9B47-8786-4F599884289D}" srcOrd="0" destOrd="0" presId="urn:microsoft.com/office/officeart/2008/layout/HorizontalMultiLevelHierarchy"/>
    <dgm:cxn modelId="{8116FE28-12B9-574B-8A91-89258B2D6AAE}" type="presParOf" srcId="{551EC4E6-AE1D-DD43-B7C4-D7EFBEA2E636}" destId="{7B40AE63-0EA3-0747-BCE5-5F3AB0355BF2}" srcOrd="1" destOrd="0" presId="urn:microsoft.com/office/officeart/2008/layout/HorizontalMultiLevelHierarchy"/>
    <dgm:cxn modelId="{4FE94640-1109-594D-89BD-F31996DDE7F4}" type="presParOf" srcId="{7B40AE63-0EA3-0747-BCE5-5F3AB0355BF2}" destId="{C852AF5D-E3CA-F844-B775-08DD6E6FB940}" srcOrd="0" destOrd="0" presId="urn:microsoft.com/office/officeart/2008/layout/HorizontalMultiLevelHierarchy"/>
    <dgm:cxn modelId="{CC89186A-DC6B-3D47-A1A1-AB4E6705A3D4}" type="presParOf" srcId="{7B40AE63-0EA3-0747-BCE5-5F3AB0355BF2}" destId="{30463D07-8E7F-3146-97CE-76CE82648742}" srcOrd="1" destOrd="0" presId="urn:microsoft.com/office/officeart/2008/layout/HorizontalMultiLevelHierarchy"/>
    <dgm:cxn modelId="{67B2BE9F-EAF8-A243-8E4E-88B4F24DFD72}" type="presParOf" srcId="{551EC4E6-AE1D-DD43-B7C4-D7EFBEA2E636}" destId="{93180932-306E-E545-95F9-2A5635FDC9F1}" srcOrd="2" destOrd="0" presId="urn:microsoft.com/office/officeart/2008/layout/HorizontalMultiLevelHierarchy"/>
    <dgm:cxn modelId="{D3E9D021-94F5-A847-BFE6-EC6774B75D8C}" type="presParOf" srcId="{93180932-306E-E545-95F9-2A5635FDC9F1}" destId="{7A2CD5A7-70D6-DE44-803D-0740544CB367}" srcOrd="0" destOrd="0" presId="urn:microsoft.com/office/officeart/2008/layout/HorizontalMultiLevelHierarchy"/>
    <dgm:cxn modelId="{926CCACA-C03D-1048-B340-0E305E8B8D2E}" type="presParOf" srcId="{551EC4E6-AE1D-DD43-B7C4-D7EFBEA2E636}" destId="{A0C9905E-6DBF-7645-94A7-C4BCDADC46B9}" srcOrd="3" destOrd="0" presId="urn:microsoft.com/office/officeart/2008/layout/HorizontalMultiLevelHierarchy"/>
    <dgm:cxn modelId="{2FCA9B7B-2171-8043-944E-CD02E6618BD2}" type="presParOf" srcId="{A0C9905E-6DBF-7645-94A7-C4BCDADC46B9}" destId="{D3E2E567-EC04-E743-9B8C-985408EA1058}" srcOrd="0" destOrd="0" presId="urn:microsoft.com/office/officeart/2008/layout/HorizontalMultiLevelHierarchy"/>
    <dgm:cxn modelId="{8B99076F-FA16-2841-9147-189E83C99313}" type="presParOf" srcId="{A0C9905E-6DBF-7645-94A7-C4BCDADC46B9}" destId="{1488A531-D252-B440-B1DA-4363F37F8970}" srcOrd="1" destOrd="0" presId="urn:microsoft.com/office/officeart/2008/layout/HorizontalMultiLevelHierarchy"/>
    <dgm:cxn modelId="{476E3D10-61AE-A843-B6A9-E18148C4EB67}" type="presParOf" srcId="{551EC4E6-AE1D-DD43-B7C4-D7EFBEA2E636}" destId="{1F2800E8-CF94-FD43-8D0E-7E4B278315B1}" srcOrd="4" destOrd="0" presId="urn:microsoft.com/office/officeart/2008/layout/HorizontalMultiLevelHierarchy"/>
    <dgm:cxn modelId="{491EA68D-C3B6-5244-B8E8-EB9C666D1A5B}" type="presParOf" srcId="{1F2800E8-CF94-FD43-8D0E-7E4B278315B1}" destId="{938A9782-2B6B-8141-99DA-6568305E0C38}" srcOrd="0" destOrd="0" presId="urn:microsoft.com/office/officeart/2008/layout/HorizontalMultiLevelHierarchy"/>
    <dgm:cxn modelId="{04941824-D053-3644-A656-0729B838DFFE}" type="presParOf" srcId="{551EC4E6-AE1D-DD43-B7C4-D7EFBEA2E636}" destId="{7377E58F-198D-DE48-B3AF-2D2AF67C403D}" srcOrd="5" destOrd="0" presId="urn:microsoft.com/office/officeart/2008/layout/HorizontalMultiLevelHierarchy"/>
    <dgm:cxn modelId="{30BE0D59-E260-C24A-8D76-33CDF8244762}" type="presParOf" srcId="{7377E58F-198D-DE48-B3AF-2D2AF67C403D}" destId="{1C998B4A-F8C8-5D49-862A-38B9C7611407}" srcOrd="0" destOrd="0" presId="urn:microsoft.com/office/officeart/2008/layout/HorizontalMultiLevelHierarchy"/>
    <dgm:cxn modelId="{B2738932-E32F-6745-8E8D-A04040C7C03E}"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84B02EB8-7DE6-3049-95DA-507A71118D9A}" type="presOf" srcId="{773FD5F0-F007-F148-886B-86E72F86266E}" destId="{D3E2E567-EC04-E743-9B8C-985408EA1058}"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80F0DA9D-6B28-0A4A-A828-24236863822C}" type="presOf" srcId="{CC08C8E7-D5AB-9C4F-A78B-4A8C57EB2D22}" destId="{7111AE39-B455-7C4D-91F4-9E37E3822D07}" srcOrd="0" destOrd="0" presId="urn:microsoft.com/office/officeart/2008/layout/HorizontalMultiLevelHierarchy"/>
    <dgm:cxn modelId="{FE95A572-ED8E-3044-9880-A95311BEA8E7}" type="presOf" srcId="{45267C76-6276-B44A-878A-9D61B556EBD7}" destId="{1F2800E8-CF94-FD43-8D0E-7E4B278315B1}" srcOrd="0" destOrd="0" presId="urn:microsoft.com/office/officeart/2008/layout/HorizontalMultiLevelHierarchy"/>
    <dgm:cxn modelId="{63074BA3-9ACF-7644-8FC8-8B6F3DFDAFE0}"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DA5E24F1-851F-364D-A035-8C77B1717BF3}" type="presOf" srcId="{9BA062DA-6B7A-FC4F-B1BB-7CC4C74C72CE}" destId="{1C998B4A-F8C8-5D49-862A-38B9C7611407}" srcOrd="0" destOrd="0" presId="urn:microsoft.com/office/officeart/2008/layout/HorizontalMultiLevelHierarchy"/>
    <dgm:cxn modelId="{317365A0-3F2E-144C-99FA-1A5BC88842C2}" type="presOf" srcId="{45267C76-6276-B44A-878A-9D61B556EBD7}" destId="{938A9782-2B6B-8141-99DA-6568305E0C38}" srcOrd="1" destOrd="0" presId="urn:microsoft.com/office/officeart/2008/layout/HorizontalMultiLevelHierarchy"/>
    <dgm:cxn modelId="{503E7E58-3954-2C46-BA73-BC1EA8B0F31A}"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8DA4A0F7-2CC9-3449-870A-FBBA5A4AD496}" type="presOf" srcId="{A73DCD64-89DF-3E4C-9543-0D417B51464E}" destId="{082A771F-69AF-7C4C-86CB-DF1CD8CB6581}" srcOrd="0" destOrd="0" presId="urn:microsoft.com/office/officeart/2008/layout/HorizontalMultiLevelHierarchy"/>
    <dgm:cxn modelId="{B84A3F44-4743-DC4F-B20E-D50FF46BB67B}" type="presOf" srcId="{2EFE4671-8583-3540-9262-1FC578B666F4}" destId="{3013142F-A3C7-F746-853E-2CA8B540A8DE}" srcOrd="0" destOrd="0" presId="urn:microsoft.com/office/officeart/2008/layout/HorizontalMultiLevelHierarchy"/>
    <dgm:cxn modelId="{76B02047-8ED0-FE4E-8822-9D2EFC7014C7}" type="presOf" srcId="{A73DCD64-89DF-3E4C-9543-0D417B51464E}" destId="{F726EDD3-E670-9B47-8786-4F599884289D}" srcOrd="1" destOrd="0" presId="urn:microsoft.com/office/officeart/2008/layout/HorizontalMultiLevelHierarchy"/>
    <dgm:cxn modelId="{25C97AB2-E77F-8345-97FD-1E09453B9CE4}"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3FD9556-97C9-6F43-AD7E-B36EBA5E3300}" type="presParOf" srcId="{3013142F-A3C7-F746-853E-2CA8B540A8DE}" destId="{B764B132-0961-414E-B6FA-FB0C6C1C6CED}" srcOrd="0" destOrd="0" presId="urn:microsoft.com/office/officeart/2008/layout/HorizontalMultiLevelHierarchy"/>
    <dgm:cxn modelId="{77CE9065-DA40-D242-9BA7-32E62929A82F}" type="presParOf" srcId="{B764B132-0961-414E-B6FA-FB0C6C1C6CED}" destId="{7111AE39-B455-7C4D-91F4-9E37E3822D07}" srcOrd="0" destOrd="0" presId="urn:microsoft.com/office/officeart/2008/layout/HorizontalMultiLevelHierarchy"/>
    <dgm:cxn modelId="{47BE061B-E80D-F54D-8D2F-63C87869D6E0}" type="presParOf" srcId="{B764B132-0961-414E-B6FA-FB0C6C1C6CED}" destId="{551EC4E6-AE1D-DD43-B7C4-D7EFBEA2E636}" srcOrd="1" destOrd="0" presId="urn:microsoft.com/office/officeart/2008/layout/HorizontalMultiLevelHierarchy"/>
    <dgm:cxn modelId="{FEBF105C-E26B-4442-ABFA-B02F648BB44D}" type="presParOf" srcId="{551EC4E6-AE1D-DD43-B7C4-D7EFBEA2E636}" destId="{082A771F-69AF-7C4C-86CB-DF1CD8CB6581}" srcOrd="0" destOrd="0" presId="urn:microsoft.com/office/officeart/2008/layout/HorizontalMultiLevelHierarchy"/>
    <dgm:cxn modelId="{21EADFF7-5661-D549-88E3-73C4773521D4}" type="presParOf" srcId="{082A771F-69AF-7C4C-86CB-DF1CD8CB6581}" destId="{F726EDD3-E670-9B47-8786-4F599884289D}" srcOrd="0" destOrd="0" presId="urn:microsoft.com/office/officeart/2008/layout/HorizontalMultiLevelHierarchy"/>
    <dgm:cxn modelId="{30060448-8229-0F49-9088-88878341E46A}" type="presParOf" srcId="{551EC4E6-AE1D-DD43-B7C4-D7EFBEA2E636}" destId="{7B40AE63-0EA3-0747-BCE5-5F3AB0355BF2}" srcOrd="1" destOrd="0" presId="urn:microsoft.com/office/officeart/2008/layout/HorizontalMultiLevelHierarchy"/>
    <dgm:cxn modelId="{EE56A9F4-E1F8-7B4B-A10E-D3A8E3C6115A}" type="presParOf" srcId="{7B40AE63-0EA3-0747-BCE5-5F3AB0355BF2}" destId="{C852AF5D-E3CA-F844-B775-08DD6E6FB940}" srcOrd="0" destOrd="0" presId="urn:microsoft.com/office/officeart/2008/layout/HorizontalMultiLevelHierarchy"/>
    <dgm:cxn modelId="{FD7289F9-B2AB-124B-A806-99C4317774F5}" type="presParOf" srcId="{7B40AE63-0EA3-0747-BCE5-5F3AB0355BF2}" destId="{30463D07-8E7F-3146-97CE-76CE82648742}" srcOrd="1" destOrd="0" presId="urn:microsoft.com/office/officeart/2008/layout/HorizontalMultiLevelHierarchy"/>
    <dgm:cxn modelId="{176F0C54-4985-1643-9E38-62C3CA6A6596}" type="presParOf" srcId="{551EC4E6-AE1D-DD43-B7C4-D7EFBEA2E636}" destId="{93180932-306E-E545-95F9-2A5635FDC9F1}" srcOrd="2" destOrd="0" presId="urn:microsoft.com/office/officeart/2008/layout/HorizontalMultiLevelHierarchy"/>
    <dgm:cxn modelId="{B742EEAC-683A-834E-86A9-1A97C1C52D4A}" type="presParOf" srcId="{93180932-306E-E545-95F9-2A5635FDC9F1}" destId="{7A2CD5A7-70D6-DE44-803D-0740544CB367}" srcOrd="0" destOrd="0" presId="urn:microsoft.com/office/officeart/2008/layout/HorizontalMultiLevelHierarchy"/>
    <dgm:cxn modelId="{6C0948E7-0853-F748-99F3-6CB9DE9FB506}" type="presParOf" srcId="{551EC4E6-AE1D-DD43-B7C4-D7EFBEA2E636}" destId="{A0C9905E-6DBF-7645-94A7-C4BCDADC46B9}" srcOrd="3" destOrd="0" presId="urn:microsoft.com/office/officeart/2008/layout/HorizontalMultiLevelHierarchy"/>
    <dgm:cxn modelId="{7688BD2B-E8B5-8046-9962-BA77B8F4A0C7}" type="presParOf" srcId="{A0C9905E-6DBF-7645-94A7-C4BCDADC46B9}" destId="{D3E2E567-EC04-E743-9B8C-985408EA1058}" srcOrd="0" destOrd="0" presId="urn:microsoft.com/office/officeart/2008/layout/HorizontalMultiLevelHierarchy"/>
    <dgm:cxn modelId="{4CA4C363-2ABC-4C4E-81A8-2DEC228F4863}" type="presParOf" srcId="{A0C9905E-6DBF-7645-94A7-C4BCDADC46B9}" destId="{1488A531-D252-B440-B1DA-4363F37F8970}" srcOrd="1" destOrd="0" presId="urn:microsoft.com/office/officeart/2008/layout/HorizontalMultiLevelHierarchy"/>
    <dgm:cxn modelId="{CE3AD0C9-56A6-874A-A732-EC7B3DD1E3F7}" type="presParOf" srcId="{551EC4E6-AE1D-DD43-B7C4-D7EFBEA2E636}" destId="{1F2800E8-CF94-FD43-8D0E-7E4B278315B1}" srcOrd="4" destOrd="0" presId="urn:microsoft.com/office/officeart/2008/layout/HorizontalMultiLevelHierarchy"/>
    <dgm:cxn modelId="{00566420-EE6F-E643-B9B4-46215558E15A}" type="presParOf" srcId="{1F2800E8-CF94-FD43-8D0E-7E4B278315B1}" destId="{938A9782-2B6B-8141-99DA-6568305E0C38}" srcOrd="0" destOrd="0" presId="urn:microsoft.com/office/officeart/2008/layout/HorizontalMultiLevelHierarchy"/>
    <dgm:cxn modelId="{F296B6F2-CF7D-2146-86E8-BD10B18070F5}" type="presParOf" srcId="{551EC4E6-AE1D-DD43-B7C4-D7EFBEA2E636}" destId="{7377E58F-198D-DE48-B3AF-2D2AF67C403D}" srcOrd="5" destOrd="0" presId="urn:microsoft.com/office/officeart/2008/layout/HorizontalMultiLevelHierarchy"/>
    <dgm:cxn modelId="{A6F5B03C-2971-EE47-82BB-A8C31350CCF9}" type="presParOf" srcId="{7377E58F-198D-DE48-B3AF-2D2AF67C403D}" destId="{1C998B4A-F8C8-5D49-862A-38B9C7611407}" srcOrd="0" destOrd="0" presId="urn:microsoft.com/office/officeart/2008/layout/HorizontalMultiLevelHierarchy"/>
    <dgm:cxn modelId="{E6A58432-8B82-1C4A-B2FE-217171D55C40}"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60F8CA33-DD35-1245-A56A-B022BD9E602C}"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8D43154-C8D5-C34D-9AC0-E488D4B5C55C}"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225D656-F374-974B-B864-547B3EA52D79}" type="presOf" srcId="{BDC2CFA9-99C6-8347-9628-F8B57513FB8C}" destId="{7A2CD5A7-70D6-DE44-803D-0740544CB367}" srcOrd="1" destOrd="0" presId="urn:microsoft.com/office/officeart/2008/layout/HorizontalMultiLevelHierarchy"/>
    <dgm:cxn modelId="{70F7F715-C02F-254B-B758-32F4405DFF38}" type="presOf" srcId="{773FD5F0-F007-F148-886B-86E72F86266E}" destId="{D3E2E567-EC04-E743-9B8C-985408EA1058}" srcOrd="0" destOrd="0" presId="urn:microsoft.com/office/officeart/2008/layout/HorizontalMultiLevelHierarchy"/>
    <dgm:cxn modelId="{BB7EEE91-C9E4-564A-8F7D-3205C7B1F8CB}" type="presOf" srcId="{A73DCD64-89DF-3E4C-9543-0D417B51464E}" destId="{F726EDD3-E670-9B47-8786-4F599884289D}" srcOrd="1" destOrd="0" presId="urn:microsoft.com/office/officeart/2008/layout/HorizontalMultiLevelHierarchy"/>
    <dgm:cxn modelId="{5D0CD2E0-AE45-9B4D-AE3B-EB511C110F97}" type="presOf" srcId="{A73DCD64-89DF-3E4C-9543-0D417B51464E}" destId="{082A771F-69AF-7C4C-86CB-DF1CD8CB6581}" srcOrd="0" destOrd="0" presId="urn:microsoft.com/office/officeart/2008/layout/HorizontalMultiLevelHierarchy"/>
    <dgm:cxn modelId="{9B0A37F6-D36B-944E-9751-CF6974AF29F7}" type="presOf" srcId="{9BA062DA-6B7A-FC4F-B1BB-7CC4C74C72CE}" destId="{1C998B4A-F8C8-5D49-862A-38B9C7611407}" srcOrd="0" destOrd="0" presId="urn:microsoft.com/office/officeart/2008/layout/HorizontalMultiLevelHierarchy"/>
    <dgm:cxn modelId="{A7EFF7C7-6048-AB46-8DB5-9DC142180DE8}" type="presOf" srcId="{BDC2CFA9-99C6-8347-9628-F8B57513FB8C}" destId="{93180932-306E-E545-95F9-2A5635FDC9F1}" srcOrd="0" destOrd="0" presId="urn:microsoft.com/office/officeart/2008/layout/HorizontalMultiLevelHierarchy"/>
    <dgm:cxn modelId="{FBC6129F-6497-CF43-8935-CCEF8D05B6E8}" type="presOf" srcId="{45267C76-6276-B44A-878A-9D61B556EBD7}" destId="{938A9782-2B6B-8141-99DA-6568305E0C38}" srcOrd="1" destOrd="0" presId="urn:microsoft.com/office/officeart/2008/layout/HorizontalMultiLevelHierarchy"/>
    <dgm:cxn modelId="{6887678A-2D2C-C142-8646-C5888FA5B8F2}"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A5C945DC-C09C-B740-9594-DB22853EDFB7}" type="presOf" srcId="{45267C76-6276-B44A-878A-9D61B556EBD7}" destId="{1F2800E8-CF94-FD43-8D0E-7E4B278315B1}" srcOrd="0" destOrd="0" presId="urn:microsoft.com/office/officeart/2008/layout/HorizontalMultiLevelHierarchy"/>
    <dgm:cxn modelId="{2E900387-72B5-6C49-A195-07C9E8E745AD}" type="presParOf" srcId="{3013142F-A3C7-F746-853E-2CA8B540A8DE}" destId="{B764B132-0961-414E-B6FA-FB0C6C1C6CED}" srcOrd="0" destOrd="0" presId="urn:microsoft.com/office/officeart/2008/layout/HorizontalMultiLevelHierarchy"/>
    <dgm:cxn modelId="{9D4BB055-8951-4E4B-AF72-5925554E2704}" type="presParOf" srcId="{B764B132-0961-414E-B6FA-FB0C6C1C6CED}" destId="{7111AE39-B455-7C4D-91F4-9E37E3822D07}" srcOrd="0" destOrd="0" presId="urn:microsoft.com/office/officeart/2008/layout/HorizontalMultiLevelHierarchy"/>
    <dgm:cxn modelId="{290C67CF-83C6-B144-8A04-AF4C2CC80BCD}" type="presParOf" srcId="{B764B132-0961-414E-B6FA-FB0C6C1C6CED}" destId="{551EC4E6-AE1D-DD43-B7C4-D7EFBEA2E636}" srcOrd="1" destOrd="0" presId="urn:microsoft.com/office/officeart/2008/layout/HorizontalMultiLevelHierarchy"/>
    <dgm:cxn modelId="{95040689-CD93-9D4D-A2DA-D1749CC17EC3}" type="presParOf" srcId="{551EC4E6-AE1D-DD43-B7C4-D7EFBEA2E636}" destId="{082A771F-69AF-7C4C-86CB-DF1CD8CB6581}" srcOrd="0" destOrd="0" presId="urn:microsoft.com/office/officeart/2008/layout/HorizontalMultiLevelHierarchy"/>
    <dgm:cxn modelId="{36A4CC41-84D7-9340-909A-53497D72D1D5}" type="presParOf" srcId="{082A771F-69AF-7C4C-86CB-DF1CD8CB6581}" destId="{F726EDD3-E670-9B47-8786-4F599884289D}" srcOrd="0" destOrd="0" presId="urn:microsoft.com/office/officeart/2008/layout/HorizontalMultiLevelHierarchy"/>
    <dgm:cxn modelId="{CB7B5605-AB18-5A47-8B5C-E72C45BDE22A}" type="presParOf" srcId="{551EC4E6-AE1D-DD43-B7C4-D7EFBEA2E636}" destId="{7B40AE63-0EA3-0747-BCE5-5F3AB0355BF2}" srcOrd="1" destOrd="0" presId="urn:microsoft.com/office/officeart/2008/layout/HorizontalMultiLevelHierarchy"/>
    <dgm:cxn modelId="{27AFDCA8-8D42-1F40-8004-CBF43CB25D4D}" type="presParOf" srcId="{7B40AE63-0EA3-0747-BCE5-5F3AB0355BF2}" destId="{C852AF5D-E3CA-F844-B775-08DD6E6FB940}" srcOrd="0" destOrd="0" presId="urn:microsoft.com/office/officeart/2008/layout/HorizontalMultiLevelHierarchy"/>
    <dgm:cxn modelId="{429B4B93-C649-4548-94A0-B4195E1B7781}" type="presParOf" srcId="{7B40AE63-0EA3-0747-BCE5-5F3AB0355BF2}" destId="{30463D07-8E7F-3146-97CE-76CE82648742}" srcOrd="1" destOrd="0" presId="urn:microsoft.com/office/officeart/2008/layout/HorizontalMultiLevelHierarchy"/>
    <dgm:cxn modelId="{12E11027-EB11-EC40-AB45-939C43A39A6D}" type="presParOf" srcId="{551EC4E6-AE1D-DD43-B7C4-D7EFBEA2E636}" destId="{93180932-306E-E545-95F9-2A5635FDC9F1}" srcOrd="2" destOrd="0" presId="urn:microsoft.com/office/officeart/2008/layout/HorizontalMultiLevelHierarchy"/>
    <dgm:cxn modelId="{1C8E61C6-17C9-D44C-994D-9C030B894D1B}" type="presParOf" srcId="{93180932-306E-E545-95F9-2A5635FDC9F1}" destId="{7A2CD5A7-70D6-DE44-803D-0740544CB367}" srcOrd="0" destOrd="0" presId="urn:microsoft.com/office/officeart/2008/layout/HorizontalMultiLevelHierarchy"/>
    <dgm:cxn modelId="{0F2F195A-1718-5F4F-82CD-F554A966B097}" type="presParOf" srcId="{551EC4E6-AE1D-DD43-B7C4-D7EFBEA2E636}" destId="{A0C9905E-6DBF-7645-94A7-C4BCDADC46B9}" srcOrd="3" destOrd="0" presId="urn:microsoft.com/office/officeart/2008/layout/HorizontalMultiLevelHierarchy"/>
    <dgm:cxn modelId="{1C83661D-5719-B243-9C8F-4E61222EAC00}" type="presParOf" srcId="{A0C9905E-6DBF-7645-94A7-C4BCDADC46B9}" destId="{D3E2E567-EC04-E743-9B8C-985408EA1058}" srcOrd="0" destOrd="0" presId="urn:microsoft.com/office/officeart/2008/layout/HorizontalMultiLevelHierarchy"/>
    <dgm:cxn modelId="{AEA8EE04-98A4-8A48-B6E9-FA9FA87A7881}" type="presParOf" srcId="{A0C9905E-6DBF-7645-94A7-C4BCDADC46B9}" destId="{1488A531-D252-B440-B1DA-4363F37F8970}" srcOrd="1" destOrd="0" presId="urn:microsoft.com/office/officeart/2008/layout/HorizontalMultiLevelHierarchy"/>
    <dgm:cxn modelId="{971027C7-62AC-BC4B-A669-FA8E16501A53}" type="presParOf" srcId="{551EC4E6-AE1D-DD43-B7C4-D7EFBEA2E636}" destId="{1F2800E8-CF94-FD43-8D0E-7E4B278315B1}" srcOrd="4" destOrd="0" presId="urn:microsoft.com/office/officeart/2008/layout/HorizontalMultiLevelHierarchy"/>
    <dgm:cxn modelId="{4BD45285-5110-0446-842D-5AF88E0C5A8B}" type="presParOf" srcId="{1F2800E8-CF94-FD43-8D0E-7E4B278315B1}" destId="{938A9782-2B6B-8141-99DA-6568305E0C38}" srcOrd="0" destOrd="0" presId="urn:microsoft.com/office/officeart/2008/layout/HorizontalMultiLevelHierarchy"/>
    <dgm:cxn modelId="{904D5D7A-D013-5841-A982-193FDD99A855}" type="presParOf" srcId="{551EC4E6-AE1D-DD43-B7C4-D7EFBEA2E636}" destId="{7377E58F-198D-DE48-B3AF-2D2AF67C403D}" srcOrd="5" destOrd="0" presId="urn:microsoft.com/office/officeart/2008/layout/HorizontalMultiLevelHierarchy"/>
    <dgm:cxn modelId="{22F3664B-3714-5E44-967D-D6AAED8A7B74}" type="presParOf" srcId="{7377E58F-198D-DE48-B3AF-2D2AF67C403D}" destId="{1C998B4A-F8C8-5D49-862A-38B9C7611407}" srcOrd="0" destOrd="0" presId="urn:microsoft.com/office/officeart/2008/layout/HorizontalMultiLevelHierarchy"/>
    <dgm:cxn modelId="{C1770539-D0D7-9344-9B3D-29ADAFBB398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114281AE-E129-F243-A6ED-139B6F43B27E}" type="presOf" srcId="{45267C76-6276-B44A-878A-9D61B556EBD7}" destId="{938A9782-2B6B-8141-99DA-6568305E0C38}" srcOrd="1" destOrd="0" presId="urn:microsoft.com/office/officeart/2008/layout/HorizontalMultiLevelHierarchy"/>
    <dgm:cxn modelId="{678260F0-4E89-B848-ADE7-E412A4D480E9}"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5C1AFB46-7FB6-E84F-B154-D9EE7C801481}" type="presOf" srcId="{9BA062DA-6B7A-FC4F-B1BB-7CC4C74C72CE}" destId="{1C998B4A-F8C8-5D49-862A-38B9C7611407}" srcOrd="0" destOrd="0" presId="urn:microsoft.com/office/officeart/2008/layout/HorizontalMultiLevelHierarchy"/>
    <dgm:cxn modelId="{8196CACB-A9F9-204F-873D-D41F1C20ABA8}" type="presOf" srcId="{BDC2CFA9-99C6-8347-9628-F8B57513FB8C}" destId="{7A2CD5A7-70D6-DE44-803D-0740544CB367}" srcOrd="1" destOrd="0" presId="urn:microsoft.com/office/officeart/2008/layout/HorizontalMultiLevelHierarchy"/>
    <dgm:cxn modelId="{47C7BCCC-206A-CD43-B32A-C2F4920CCD97}" type="presOf" srcId="{2EFE4671-8583-3540-9262-1FC578B666F4}" destId="{3013142F-A3C7-F746-853E-2CA8B540A8DE}" srcOrd="0" destOrd="0" presId="urn:microsoft.com/office/officeart/2008/layout/HorizontalMultiLevelHierarchy"/>
    <dgm:cxn modelId="{5C940BB3-BD9E-3C43-B099-9CBE6E1DFE9A}" type="presOf" srcId="{BDC2CFA9-99C6-8347-9628-F8B57513FB8C}" destId="{93180932-306E-E545-95F9-2A5635FDC9F1}" srcOrd="0" destOrd="0" presId="urn:microsoft.com/office/officeart/2008/layout/HorizontalMultiLevelHierarchy"/>
    <dgm:cxn modelId="{DC8DF112-8B6D-984F-B0C8-287358D57C39}" type="presOf" srcId="{A73DCD64-89DF-3E4C-9543-0D417B51464E}" destId="{082A771F-69AF-7C4C-86CB-DF1CD8CB6581}" srcOrd="0" destOrd="0" presId="urn:microsoft.com/office/officeart/2008/layout/HorizontalMultiLevelHierarchy"/>
    <dgm:cxn modelId="{A12F07C6-1656-1B4A-A58D-3240BC0BAE5F}" type="presOf" srcId="{773FD5F0-F007-F148-886B-86E72F86266E}" destId="{D3E2E567-EC04-E743-9B8C-985408EA1058}" srcOrd="0" destOrd="0" presId="urn:microsoft.com/office/officeart/2008/layout/HorizontalMultiLevelHierarchy"/>
    <dgm:cxn modelId="{1BD979E0-6D92-2F4E-9DC4-A23011610311}" type="presOf" srcId="{45267C76-6276-B44A-878A-9D61B556EBD7}" destId="{1F2800E8-CF94-FD43-8D0E-7E4B278315B1}" srcOrd="0" destOrd="0" presId="urn:microsoft.com/office/officeart/2008/layout/HorizontalMultiLevelHierarchy"/>
    <dgm:cxn modelId="{C9B1D7CD-2AAE-5145-9F1B-156D0A4D5F28}"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10563D21-C8D3-2640-9812-8F7CFDB9BB9B}" type="presOf" srcId="{CC08C8E7-D5AB-9C4F-A78B-4A8C57EB2D22}" destId="{7111AE39-B455-7C4D-91F4-9E37E3822D07}" srcOrd="0" destOrd="0" presId="urn:microsoft.com/office/officeart/2008/layout/HorizontalMultiLevelHierarchy"/>
    <dgm:cxn modelId="{66896AD7-294C-4A4C-A0E5-9AB4413FDA72}" type="presParOf" srcId="{3013142F-A3C7-F746-853E-2CA8B540A8DE}" destId="{B764B132-0961-414E-B6FA-FB0C6C1C6CED}" srcOrd="0" destOrd="0" presId="urn:microsoft.com/office/officeart/2008/layout/HorizontalMultiLevelHierarchy"/>
    <dgm:cxn modelId="{65AA9C42-28E2-F74F-907A-C43F1873DD61}" type="presParOf" srcId="{B764B132-0961-414E-B6FA-FB0C6C1C6CED}" destId="{7111AE39-B455-7C4D-91F4-9E37E3822D07}" srcOrd="0" destOrd="0" presId="urn:microsoft.com/office/officeart/2008/layout/HorizontalMultiLevelHierarchy"/>
    <dgm:cxn modelId="{24645C85-247B-154E-B98B-006A67A714D7}" type="presParOf" srcId="{B764B132-0961-414E-B6FA-FB0C6C1C6CED}" destId="{551EC4E6-AE1D-DD43-B7C4-D7EFBEA2E636}" srcOrd="1" destOrd="0" presId="urn:microsoft.com/office/officeart/2008/layout/HorizontalMultiLevelHierarchy"/>
    <dgm:cxn modelId="{D9839C6B-AD6C-AC44-B1DF-5FAD6C9ACFD6}" type="presParOf" srcId="{551EC4E6-AE1D-DD43-B7C4-D7EFBEA2E636}" destId="{082A771F-69AF-7C4C-86CB-DF1CD8CB6581}" srcOrd="0" destOrd="0" presId="urn:microsoft.com/office/officeart/2008/layout/HorizontalMultiLevelHierarchy"/>
    <dgm:cxn modelId="{3AE5AB6D-8AE5-2243-91C9-2BB2578B7605}" type="presParOf" srcId="{082A771F-69AF-7C4C-86CB-DF1CD8CB6581}" destId="{F726EDD3-E670-9B47-8786-4F599884289D}" srcOrd="0" destOrd="0" presId="urn:microsoft.com/office/officeart/2008/layout/HorizontalMultiLevelHierarchy"/>
    <dgm:cxn modelId="{E686C745-5D62-3C4A-BA85-5280B99598AE}" type="presParOf" srcId="{551EC4E6-AE1D-DD43-B7C4-D7EFBEA2E636}" destId="{7B40AE63-0EA3-0747-BCE5-5F3AB0355BF2}" srcOrd="1" destOrd="0" presId="urn:microsoft.com/office/officeart/2008/layout/HorizontalMultiLevelHierarchy"/>
    <dgm:cxn modelId="{086DC902-7FFB-BC49-8DB2-BA1243631C7C}" type="presParOf" srcId="{7B40AE63-0EA3-0747-BCE5-5F3AB0355BF2}" destId="{C852AF5D-E3CA-F844-B775-08DD6E6FB940}" srcOrd="0" destOrd="0" presId="urn:microsoft.com/office/officeart/2008/layout/HorizontalMultiLevelHierarchy"/>
    <dgm:cxn modelId="{1BBCE59A-71BF-8B4D-8878-45466A22F273}" type="presParOf" srcId="{7B40AE63-0EA3-0747-BCE5-5F3AB0355BF2}" destId="{30463D07-8E7F-3146-97CE-76CE82648742}" srcOrd="1" destOrd="0" presId="urn:microsoft.com/office/officeart/2008/layout/HorizontalMultiLevelHierarchy"/>
    <dgm:cxn modelId="{0E57F1D9-FE74-6744-911F-602B55142CF5}" type="presParOf" srcId="{551EC4E6-AE1D-DD43-B7C4-D7EFBEA2E636}" destId="{93180932-306E-E545-95F9-2A5635FDC9F1}" srcOrd="2" destOrd="0" presId="urn:microsoft.com/office/officeart/2008/layout/HorizontalMultiLevelHierarchy"/>
    <dgm:cxn modelId="{B762D37E-EFE4-534B-A8C6-6F83A0C13983}" type="presParOf" srcId="{93180932-306E-E545-95F9-2A5635FDC9F1}" destId="{7A2CD5A7-70D6-DE44-803D-0740544CB367}" srcOrd="0" destOrd="0" presId="urn:microsoft.com/office/officeart/2008/layout/HorizontalMultiLevelHierarchy"/>
    <dgm:cxn modelId="{625F5043-44AB-DA45-AC21-EA4FDB8E0FDE}" type="presParOf" srcId="{551EC4E6-AE1D-DD43-B7C4-D7EFBEA2E636}" destId="{A0C9905E-6DBF-7645-94A7-C4BCDADC46B9}" srcOrd="3" destOrd="0" presId="urn:microsoft.com/office/officeart/2008/layout/HorizontalMultiLevelHierarchy"/>
    <dgm:cxn modelId="{AF267381-5230-0649-8202-11F98552D203}" type="presParOf" srcId="{A0C9905E-6DBF-7645-94A7-C4BCDADC46B9}" destId="{D3E2E567-EC04-E743-9B8C-985408EA1058}" srcOrd="0" destOrd="0" presId="urn:microsoft.com/office/officeart/2008/layout/HorizontalMultiLevelHierarchy"/>
    <dgm:cxn modelId="{0B712FC3-8CA6-4E4B-ADD3-2F9FAAC870D7}" type="presParOf" srcId="{A0C9905E-6DBF-7645-94A7-C4BCDADC46B9}" destId="{1488A531-D252-B440-B1DA-4363F37F8970}" srcOrd="1" destOrd="0" presId="urn:microsoft.com/office/officeart/2008/layout/HorizontalMultiLevelHierarchy"/>
    <dgm:cxn modelId="{0693B353-895B-444D-AFF2-8026004763D1}" type="presParOf" srcId="{551EC4E6-AE1D-DD43-B7C4-D7EFBEA2E636}" destId="{1F2800E8-CF94-FD43-8D0E-7E4B278315B1}" srcOrd="4" destOrd="0" presId="urn:microsoft.com/office/officeart/2008/layout/HorizontalMultiLevelHierarchy"/>
    <dgm:cxn modelId="{FBD8E5BD-0D83-3540-960C-1523591B5B9D}" type="presParOf" srcId="{1F2800E8-CF94-FD43-8D0E-7E4B278315B1}" destId="{938A9782-2B6B-8141-99DA-6568305E0C38}" srcOrd="0" destOrd="0" presId="urn:microsoft.com/office/officeart/2008/layout/HorizontalMultiLevelHierarchy"/>
    <dgm:cxn modelId="{B3D4AD21-D56C-3D47-B15C-E0B66E6F18D7}" type="presParOf" srcId="{551EC4E6-AE1D-DD43-B7C4-D7EFBEA2E636}" destId="{7377E58F-198D-DE48-B3AF-2D2AF67C403D}" srcOrd="5" destOrd="0" presId="urn:microsoft.com/office/officeart/2008/layout/HorizontalMultiLevelHierarchy"/>
    <dgm:cxn modelId="{4FCA5981-60EF-5F4F-A561-710BD7DD8D20}" type="presParOf" srcId="{7377E58F-198D-DE48-B3AF-2D2AF67C403D}" destId="{1C998B4A-F8C8-5D49-862A-38B9C7611407}" srcOrd="0" destOrd="0" presId="urn:microsoft.com/office/officeart/2008/layout/HorizontalMultiLevelHierarchy"/>
    <dgm:cxn modelId="{A62655D3-89B1-1641-839B-F125BB48D6AD}"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2000" dirty="0" smtClean="0">
              <a:latin typeface="Microsoft YaHei" charset="-122"/>
              <a:ea typeface="Microsoft YaHei" charset="-122"/>
              <a:cs typeface="Microsoft YaHei" charset="-122"/>
            </a:rPr>
            <a:t>3.3</a:t>
          </a:r>
          <a:r>
            <a:rPr lang="zh-CN" altLang="en-US" sz="2000" dirty="0" smtClean="0">
              <a:latin typeface="Microsoft YaHei" charset="-122"/>
              <a:ea typeface="Microsoft YaHei" charset="-122"/>
              <a:cs typeface="Microsoft YaHei" charset="-122"/>
            </a:rPr>
            <a:t> 序数效用论与无差异曲线分析</a:t>
          </a:r>
          <a:endParaRPr lang="zh-CN" altLang="en-US" sz="2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dirty="0" smtClean="0">
              <a:solidFill>
                <a:schemeClr val="tx1"/>
              </a:solidFill>
              <a:latin typeface="Microsoft YaHei" charset="-122"/>
              <a:ea typeface="Microsoft YaHei" charset="-122"/>
              <a:cs typeface="Microsoft YaHei" charset="-122"/>
            </a:rPr>
            <a:t>3.3.1</a:t>
          </a:r>
          <a:r>
            <a:rPr lang="zh-CN" altLang="en-US" sz="2000" dirty="0" smtClean="0">
              <a:solidFill>
                <a:schemeClr val="tx1"/>
              </a:solidFill>
              <a:latin typeface="Microsoft YaHei" charset="-122"/>
              <a:ea typeface="Microsoft YaHei" charset="-122"/>
              <a:cs typeface="Microsoft YaHei" charset="-122"/>
            </a:rPr>
            <a:t> 无差异曲线</a:t>
          </a:r>
          <a:endParaRPr lang="zh-CN" altLang="en-US" sz="2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dirty="0" smtClean="0">
              <a:solidFill>
                <a:schemeClr val="tx1"/>
              </a:solidFill>
              <a:latin typeface="Microsoft YaHei" charset="-122"/>
              <a:ea typeface="Microsoft YaHei" charset="-122"/>
              <a:cs typeface="Microsoft YaHei" charset="-122"/>
            </a:rPr>
            <a:t>3.3.2</a:t>
          </a:r>
          <a:r>
            <a:rPr lang="zh-CN" altLang="en-US" sz="2000" dirty="0" smtClean="0">
              <a:solidFill>
                <a:schemeClr val="tx1"/>
              </a:solidFill>
              <a:latin typeface="Microsoft YaHei" charset="-122"/>
              <a:ea typeface="Microsoft YaHei" charset="-122"/>
              <a:cs typeface="Microsoft YaHei" charset="-122"/>
            </a:rPr>
            <a:t> 消费者的预算线</a:t>
          </a:r>
          <a:endParaRPr lang="zh-CN" altLang="en-US" sz="2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dirty="0" smtClean="0">
              <a:solidFill>
                <a:schemeClr val="tx1"/>
              </a:solidFill>
              <a:latin typeface="Microsoft YaHei" charset="-122"/>
              <a:ea typeface="Microsoft YaHei" charset="-122"/>
              <a:cs typeface="Microsoft YaHei" charset="-122"/>
            </a:rPr>
            <a:t>3.3.3</a:t>
          </a:r>
          <a:r>
            <a:rPr lang="zh-CN" altLang="en-US" sz="2000" dirty="0" smtClean="0">
              <a:solidFill>
                <a:schemeClr val="tx1"/>
              </a:solidFill>
              <a:latin typeface="Microsoft YaHei" charset="-122"/>
              <a:ea typeface="Microsoft YaHei" charset="-122"/>
              <a:cs typeface="Microsoft YaHei" charset="-122"/>
            </a:rPr>
            <a:t>  消费者均衡</a:t>
          </a:r>
          <a:endParaRPr lang="zh-CN" altLang="en-US" sz="20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6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141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89194"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9011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89187"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119A5E5F-4C35-1145-AF95-B101499DB9B6}"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1F6F04F9-937C-8442-944C-949CFFF1D154}" type="presOf" srcId="{CC08C8E7-D5AB-9C4F-A78B-4A8C57EB2D22}" destId="{7111AE39-B455-7C4D-91F4-9E37E3822D07}" srcOrd="0" destOrd="0" presId="urn:microsoft.com/office/officeart/2008/layout/HorizontalMultiLevelHierarchy"/>
    <dgm:cxn modelId="{31B33DC1-C231-9C41-9F89-C90C7AB188D0}" type="presOf" srcId="{9BA062DA-6B7A-FC4F-B1BB-7CC4C74C72CE}" destId="{1C998B4A-F8C8-5D49-862A-38B9C7611407}" srcOrd="0" destOrd="0" presId="urn:microsoft.com/office/officeart/2008/layout/HorizontalMultiLevelHierarchy"/>
    <dgm:cxn modelId="{05FBA036-6A36-D84B-8D24-4A626E441641}" type="presOf" srcId="{45267C76-6276-B44A-878A-9D61B556EBD7}" destId="{1F2800E8-CF94-FD43-8D0E-7E4B278315B1}" srcOrd="0" destOrd="0" presId="urn:microsoft.com/office/officeart/2008/layout/HorizontalMultiLevelHierarchy"/>
    <dgm:cxn modelId="{7EE25218-661B-7841-B8E5-B0150161DCD4}" type="presOf" srcId="{773FD5F0-F007-F148-886B-86E72F86266E}" destId="{D3E2E567-EC04-E743-9B8C-985408EA1058}" srcOrd="0" destOrd="0" presId="urn:microsoft.com/office/officeart/2008/layout/HorizontalMultiLevelHierarchy"/>
    <dgm:cxn modelId="{1C84958C-6E32-754C-B04D-B0F6C9ED4DFB}" type="presOf" srcId="{A73DCD64-89DF-3E4C-9543-0D417B51464E}" destId="{F726EDD3-E670-9B47-8786-4F599884289D}" srcOrd="1" destOrd="0" presId="urn:microsoft.com/office/officeart/2008/layout/HorizontalMultiLevelHierarchy"/>
    <dgm:cxn modelId="{3CBB2EBF-CE17-8D48-8F72-01BFC6F2A350}" type="presOf" srcId="{BDC2CFA9-99C6-8347-9628-F8B57513FB8C}" destId="{93180932-306E-E545-95F9-2A5635FDC9F1}" srcOrd="0" destOrd="0" presId="urn:microsoft.com/office/officeart/2008/layout/HorizontalMultiLevelHierarchy"/>
    <dgm:cxn modelId="{00931959-10DE-0442-8E85-88C28181A4E3}" type="presOf" srcId="{DD5BF61D-B843-C744-B9A9-3312A1287EF4}" destId="{C852AF5D-E3CA-F844-B775-08DD6E6FB940}" srcOrd="0" destOrd="0" presId="urn:microsoft.com/office/officeart/2008/layout/HorizontalMultiLevelHierarchy"/>
    <dgm:cxn modelId="{79A7AD79-1B37-9544-A9D6-02CBA5F10BF4}" type="presOf" srcId="{A73DCD64-89DF-3E4C-9543-0D417B51464E}" destId="{082A771F-69AF-7C4C-86CB-DF1CD8CB6581}" srcOrd="0" destOrd="0" presId="urn:microsoft.com/office/officeart/2008/layout/HorizontalMultiLevelHierarchy"/>
    <dgm:cxn modelId="{47CB5634-971D-2F4D-9744-06B638ADF905}"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E68BCADF-B9B3-A446-BE83-3AA23530682F}" type="presOf" srcId="{45267C76-6276-B44A-878A-9D61B556EBD7}" destId="{938A9782-2B6B-8141-99DA-6568305E0C38}" srcOrd="1" destOrd="0" presId="urn:microsoft.com/office/officeart/2008/layout/HorizontalMultiLevelHierarchy"/>
    <dgm:cxn modelId="{F31D7CBE-5CDD-4944-B404-A5F26DA28F28}" type="presParOf" srcId="{3013142F-A3C7-F746-853E-2CA8B540A8DE}" destId="{B764B132-0961-414E-B6FA-FB0C6C1C6CED}" srcOrd="0" destOrd="0" presId="urn:microsoft.com/office/officeart/2008/layout/HorizontalMultiLevelHierarchy"/>
    <dgm:cxn modelId="{2709E563-9127-B048-BB9E-534FDF16339B}" type="presParOf" srcId="{B764B132-0961-414E-B6FA-FB0C6C1C6CED}" destId="{7111AE39-B455-7C4D-91F4-9E37E3822D07}" srcOrd="0" destOrd="0" presId="urn:microsoft.com/office/officeart/2008/layout/HorizontalMultiLevelHierarchy"/>
    <dgm:cxn modelId="{17A42B0F-BF2B-6A40-A953-54DF2FFDEF97}" type="presParOf" srcId="{B764B132-0961-414E-B6FA-FB0C6C1C6CED}" destId="{551EC4E6-AE1D-DD43-B7C4-D7EFBEA2E636}" srcOrd="1" destOrd="0" presId="urn:microsoft.com/office/officeart/2008/layout/HorizontalMultiLevelHierarchy"/>
    <dgm:cxn modelId="{6740BC8A-A4D7-C447-BBAF-3E390897417F}" type="presParOf" srcId="{551EC4E6-AE1D-DD43-B7C4-D7EFBEA2E636}" destId="{082A771F-69AF-7C4C-86CB-DF1CD8CB6581}" srcOrd="0" destOrd="0" presId="urn:microsoft.com/office/officeart/2008/layout/HorizontalMultiLevelHierarchy"/>
    <dgm:cxn modelId="{E4A39023-BD0B-DB45-8E40-76C8AA775D33}" type="presParOf" srcId="{082A771F-69AF-7C4C-86CB-DF1CD8CB6581}" destId="{F726EDD3-E670-9B47-8786-4F599884289D}" srcOrd="0" destOrd="0" presId="urn:microsoft.com/office/officeart/2008/layout/HorizontalMultiLevelHierarchy"/>
    <dgm:cxn modelId="{EDB0E20E-E2FA-6042-845D-15E66603CA8F}" type="presParOf" srcId="{551EC4E6-AE1D-DD43-B7C4-D7EFBEA2E636}" destId="{7B40AE63-0EA3-0747-BCE5-5F3AB0355BF2}" srcOrd="1" destOrd="0" presId="urn:microsoft.com/office/officeart/2008/layout/HorizontalMultiLevelHierarchy"/>
    <dgm:cxn modelId="{C1FB466B-230D-6848-9859-221E8AA97FDB}" type="presParOf" srcId="{7B40AE63-0EA3-0747-BCE5-5F3AB0355BF2}" destId="{C852AF5D-E3CA-F844-B775-08DD6E6FB940}" srcOrd="0" destOrd="0" presId="urn:microsoft.com/office/officeart/2008/layout/HorizontalMultiLevelHierarchy"/>
    <dgm:cxn modelId="{A272D4CB-11A4-434B-89A8-4B4B0AD66B38}" type="presParOf" srcId="{7B40AE63-0EA3-0747-BCE5-5F3AB0355BF2}" destId="{30463D07-8E7F-3146-97CE-76CE82648742}" srcOrd="1" destOrd="0" presId="urn:microsoft.com/office/officeart/2008/layout/HorizontalMultiLevelHierarchy"/>
    <dgm:cxn modelId="{597ACE4F-9272-644A-8FA6-E1B49E2355D7}" type="presParOf" srcId="{551EC4E6-AE1D-DD43-B7C4-D7EFBEA2E636}" destId="{93180932-306E-E545-95F9-2A5635FDC9F1}" srcOrd="2" destOrd="0" presId="urn:microsoft.com/office/officeart/2008/layout/HorizontalMultiLevelHierarchy"/>
    <dgm:cxn modelId="{898E114D-5640-7B40-A3D4-805B9E8A214D}" type="presParOf" srcId="{93180932-306E-E545-95F9-2A5635FDC9F1}" destId="{7A2CD5A7-70D6-DE44-803D-0740544CB367}" srcOrd="0" destOrd="0" presId="urn:microsoft.com/office/officeart/2008/layout/HorizontalMultiLevelHierarchy"/>
    <dgm:cxn modelId="{DD5BA877-C3C6-EC45-B6E3-F39048688DAF}" type="presParOf" srcId="{551EC4E6-AE1D-DD43-B7C4-D7EFBEA2E636}" destId="{A0C9905E-6DBF-7645-94A7-C4BCDADC46B9}" srcOrd="3" destOrd="0" presId="urn:microsoft.com/office/officeart/2008/layout/HorizontalMultiLevelHierarchy"/>
    <dgm:cxn modelId="{13AEA6B4-C583-FE42-86A7-D9C0F88C0D95}" type="presParOf" srcId="{A0C9905E-6DBF-7645-94A7-C4BCDADC46B9}" destId="{D3E2E567-EC04-E743-9B8C-985408EA1058}" srcOrd="0" destOrd="0" presId="urn:microsoft.com/office/officeart/2008/layout/HorizontalMultiLevelHierarchy"/>
    <dgm:cxn modelId="{012F7068-E3DE-A843-98B0-0999B442138E}" type="presParOf" srcId="{A0C9905E-6DBF-7645-94A7-C4BCDADC46B9}" destId="{1488A531-D252-B440-B1DA-4363F37F8970}" srcOrd="1" destOrd="0" presId="urn:microsoft.com/office/officeart/2008/layout/HorizontalMultiLevelHierarchy"/>
    <dgm:cxn modelId="{5D8CF673-38C7-8246-81AA-623EB7388A07}" type="presParOf" srcId="{551EC4E6-AE1D-DD43-B7C4-D7EFBEA2E636}" destId="{1F2800E8-CF94-FD43-8D0E-7E4B278315B1}" srcOrd="4" destOrd="0" presId="urn:microsoft.com/office/officeart/2008/layout/HorizontalMultiLevelHierarchy"/>
    <dgm:cxn modelId="{81B39FAC-570A-8B4E-9D38-FC6F3E99B2F6}" type="presParOf" srcId="{1F2800E8-CF94-FD43-8D0E-7E4B278315B1}" destId="{938A9782-2B6B-8141-99DA-6568305E0C38}" srcOrd="0" destOrd="0" presId="urn:microsoft.com/office/officeart/2008/layout/HorizontalMultiLevelHierarchy"/>
    <dgm:cxn modelId="{5F7E2FCF-974F-B745-8DB5-FFF34BC2F1AE}" type="presParOf" srcId="{551EC4E6-AE1D-DD43-B7C4-D7EFBEA2E636}" destId="{7377E58F-198D-DE48-B3AF-2D2AF67C403D}" srcOrd="5" destOrd="0" presId="urn:microsoft.com/office/officeart/2008/layout/HorizontalMultiLevelHierarchy"/>
    <dgm:cxn modelId="{7195FEAE-E1EC-6C48-B4BB-378D92967AC4}" type="presParOf" srcId="{7377E58F-198D-DE48-B3AF-2D2AF67C403D}" destId="{1C998B4A-F8C8-5D49-862A-38B9C7611407}" srcOrd="0" destOrd="0" presId="urn:microsoft.com/office/officeart/2008/layout/HorizontalMultiLevelHierarchy"/>
    <dgm:cxn modelId="{EA9C0A1B-7CA2-E44B-BC09-E2BE9626DCB8}"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96FA3158-37E8-ED4F-998E-D708C2A155BB}" type="presOf" srcId="{CC08C8E7-D5AB-9C4F-A78B-4A8C57EB2D22}" destId="{7111AE39-B455-7C4D-91F4-9E37E3822D07}" srcOrd="0" destOrd="0" presId="urn:microsoft.com/office/officeart/2008/layout/HorizontalMultiLevelHierarchy"/>
    <dgm:cxn modelId="{2F93CA7C-0788-C446-969C-A30E97740D56}" type="presOf" srcId="{45267C76-6276-B44A-878A-9D61B556EBD7}" destId="{938A9782-2B6B-8141-99DA-6568305E0C38}" srcOrd="1" destOrd="0" presId="urn:microsoft.com/office/officeart/2008/layout/HorizontalMultiLevelHierarchy"/>
    <dgm:cxn modelId="{BE5B3FE3-C051-824E-B5BA-364210EB42E5}" type="presOf" srcId="{BDC2CFA9-99C6-8347-9628-F8B57513FB8C}" destId="{93180932-306E-E545-95F9-2A5635FDC9F1}" srcOrd="0" destOrd="0" presId="urn:microsoft.com/office/officeart/2008/layout/HorizontalMultiLevelHierarchy"/>
    <dgm:cxn modelId="{E1E8B156-7A01-9345-9567-4945838B9B50}" type="presOf" srcId="{BDC2CFA9-99C6-8347-9628-F8B57513FB8C}" destId="{7A2CD5A7-70D6-DE44-803D-0740544CB367}" srcOrd="1" destOrd="0" presId="urn:microsoft.com/office/officeart/2008/layout/HorizontalMultiLevelHierarchy"/>
    <dgm:cxn modelId="{A1C75529-4B9A-5141-AFDD-72B4CD395B48}" type="presOf" srcId="{A73DCD64-89DF-3E4C-9543-0D417B51464E}" destId="{F726EDD3-E670-9B47-8786-4F599884289D}" srcOrd="1" destOrd="0" presId="urn:microsoft.com/office/officeart/2008/layout/HorizontalMultiLevelHierarchy"/>
    <dgm:cxn modelId="{24B419CB-02D1-834F-A471-5B16EE779A77}" type="presOf" srcId="{DD5BF61D-B843-C744-B9A9-3312A1287EF4}" destId="{C852AF5D-E3CA-F844-B775-08DD6E6FB940}" srcOrd="0" destOrd="0" presId="urn:microsoft.com/office/officeart/2008/layout/HorizontalMultiLevelHierarchy"/>
    <dgm:cxn modelId="{E6452099-53FD-324B-B204-80C0521F1E53}" type="presOf" srcId="{773FD5F0-F007-F148-886B-86E72F86266E}" destId="{D3E2E567-EC04-E743-9B8C-985408EA1058}" srcOrd="0" destOrd="0" presId="urn:microsoft.com/office/officeart/2008/layout/HorizontalMultiLevelHierarchy"/>
    <dgm:cxn modelId="{9CB3922B-8205-2746-85C7-C4E7D99306ED}" type="presOf" srcId="{A73DCD64-89DF-3E4C-9543-0D417B51464E}" destId="{082A771F-69AF-7C4C-86CB-DF1CD8CB6581}" srcOrd="0" destOrd="0" presId="urn:microsoft.com/office/officeart/2008/layout/HorizontalMultiLevelHierarchy"/>
    <dgm:cxn modelId="{8882DB0C-6EEB-7745-9D55-1C6D59D62A85}" type="presOf" srcId="{45267C76-6276-B44A-878A-9D61B556EBD7}" destId="{1F2800E8-CF94-FD43-8D0E-7E4B278315B1}" srcOrd="0" destOrd="0" presId="urn:microsoft.com/office/officeart/2008/layout/HorizontalMultiLevelHierarchy"/>
    <dgm:cxn modelId="{C88FA8F1-80D5-2741-91B3-717FACB383CC}" type="presOf" srcId="{9BA062DA-6B7A-FC4F-B1BB-7CC4C74C72CE}" destId="{1C998B4A-F8C8-5D49-862A-38B9C76114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6B53186-F492-1E40-90E0-898F450CC494}" type="presOf" srcId="{2EFE4671-8583-3540-9262-1FC578B666F4}" destId="{3013142F-A3C7-F746-853E-2CA8B540A8DE}"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F13D6822-BDE3-0848-9F6F-6803DE890357}" type="presParOf" srcId="{3013142F-A3C7-F746-853E-2CA8B540A8DE}" destId="{B764B132-0961-414E-B6FA-FB0C6C1C6CED}" srcOrd="0" destOrd="0" presId="urn:microsoft.com/office/officeart/2008/layout/HorizontalMultiLevelHierarchy"/>
    <dgm:cxn modelId="{DDFAB198-6040-C745-811B-FC5E6D029B36}" type="presParOf" srcId="{B764B132-0961-414E-B6FA-FB0C6C1C6CED}" destId="{7111AE39-B455-7C4D-91F4-9E37E3822D07}" srcOrd="0" destOrd="0" presId="urn:microsoft.com/office/officeart/2008/layout/HorizontalMultiLevelHierarchy"/>
    <dgm:cxn modelId="{ECF51AA1-49C7-024E-BCA6-A94F06CC43F0}" type="presParOf" srcId="{B764B132-0961-414E-B6FA-FB0C6C1C6CED}" destId="{551EC4E6-AE1D-DD43-B7C4-D7EFBEA2E636}" srcOrd="1" destOrd="0" presId="urn:microsoft.com/office/officeart/2008/layout/HorizontalMultiLevelHierarchy"/>
    <dgm:cxn modelId="{02A09165-E9CB-904B-9322-0A5FF9FC0B46}" type="presParOf" srcId="{551EC4E6-AE1D-DD43-B7C4-D7EFBEA2E636}" destId="{082A771F-69AF-7C4C-86CB-DF1CD8CB6581}" srcOrd="0" destOrd="0" presId="urn:microsoft.com/office/officeart/2008/layout/HorizontalMultiLevelHierarchy"/>
    <dgm:cxn modelId="{0E7197FF-E7D0-4E4D-AED7-4E59EB3A52B5}" type="presParOf" srcId="{082A771F-69AF-7C4C-86CB-DF1CD8CB6581}" destId="{F726EDD3-E670-9B47-8786-4F599884289D}" srcOrd="0" destOrd="0" presId="urn:microsoft.com/office/officeart/2008/layout/HorizontalMultiLevelHierarchy"/>
    <dgm:cxn modelId="{0B68D325-8CEA-2D4F-8568-A5DE35E15393}" type="presParOf" srcId="{551EC4E6-AE1D-DD43-B7C4-D7EFBEA2E636}" destId="{7B40AE63-0EA3-0747-BCE5-5F3AB0355BF2}" srcOrd="1" destOrd="0" presId="urn:microsoft.com/office/officeart/2008/layout/HorizontalMultiLevelHierarchy"/>
    <dgm:cxn modelId="{25C26BE0-5F16-D542-8F60-988BB62232E5}" type="presParOf" srcId="{7B40AE63-0EA3-0747-BCE5-5F3AB0355BF2}" destId="{C852AF5D-E3CA-F844-B775-08DD6E6FB940}" srcOrd="0" destOrd="0" presId="urn:microsoft.com/office/officeart/2008/layout/HorizontalMultiLevelHierarchy"/>
    <dgm:cxn modelId="{27471414-C9F8-D840-8E74-D73A23C66174}" type="presParOf" srcId="{7B40AE63-0EA3-0747-BCE5-5F3AB0355BF2}" destId="{30463D07-8E7F-3146-97CE-76CE82648742}" srcOrd="1" destOrd="0" presId="urn:microsoft.com/office/officeart/2008/layout/HorizontalMultiLevelHierarchy"/>
    <dgm:cxn modelId="{6C749929-6BF7-D440-B6F2-A510BAB829E0}" type="presParOf" srcId="{551EC4E6-AE1D-DD43-B7C4-D7EFBEA2E636}" destId="{93180932-306E-E545-95F9-2A5635FDC9F1}" srcOrd="2" destOrd="0" presId="urn:microsoft.com/office/officeart/2008/layout/HorizontalMultiLevelHierarchy"/>
    <dgm:cxn modelId="{CDD5991A-7B1C-CC4A-B561-31B54BD1D2B8}" type="presParOf" srcId="{93180932-306E-E545-95F9-2A5635FDC9F1}" destId="{7A2CD5A7-70D6-DE44-803D-0740544CB367}" srcOrd="0" destOrd="0" presId="urn:microsoft.com/office/officeart/2008/layout/HorizontalMultiLevelHierarchy"/>
    <dgm:cxn modelId="{711A39B9-E5D6-E544-BC5C-BA1F267761F3}" type="presParOf" srcId="{551EC4E6-AE1D-DD43-B7C4-D7EFBEA2E636}" destId="{A0C9905E-6DBF-7645-94A7-C4BCDADC46B9}" srcOrd="3" destOrd="0" presId="urn:microsoft.com/office/officeart/2008/layout/HorizontalMultiLevelHierarchy"/>
    <dgm:cxn modelId="{6DD8B1BD-5435-4848-86CE-5B6086B4FC91}" type="presParOf" srcId="{A0C9905E-6DBF-7645-94A7-C4BCDADC46B9}" destId="{D3E2E567-EC04-E743-9B8C-985408EA1058}" srcOrd="0" destOrd="0" presId="urn:microsoft.com/office/officeart/2008/layout/HorizontalMultiLevelHierarchy"/>
    <dgm:cxn modelId="{C049F5D3-2DE8-7341-859E-A971ED83075B}" type="presParOf" srcId="{A0C9905E-6DBF-7645-94A7-C4BCDADC46B9}" destId="{1488A531-D252-B440-B1DA-4363F37F8970}" srcOrd="1" destOrd="0" presId="urn:microsoft.com/office/officeart/2008/layout/HorizontalMultiLevelHierarchy"/>
    <dgm:cxn modelId="{262AE488-D0CC-5249-AFD2-57C38497CF44}" type="presParOf" srcId="{551EC4E6-AE1D-DD43-B7C4-D7EFBEA2E636}" destId="{1F2800E8-CF94-FD43-8D0E-7E4B278315B1}" srcOrd="4" destOrd="0" presId="urn:microsoft.com/office/officeart/2008/layout/HorizontalMultiLevelHierarchy"/>
    <dgm:cxn modelId="{6969CE0F-32A9-C84B-92E6-330F02605E73}" type="presParOf" srcId="{1F2800E8-CF94-FD43-8D0E-7E4B278315B1}" destId="{938A9782-2B6B-8141-99DA-6568305E0C38}" srcOrd="0" destOrd="0" presId="urn:microsoft.com/office/officeart/2008/layout/HorizontalMultiLevelHierarchy"/>
    <dgm:cxn modelId="{1ECF9A93-A922-CA43-BAE5-C85E9EEC653C}" type="presParOf" srcId="{551EC4E6-AE1D-DD43-B7C4-D7EFBEA2E636}" destId="{7377E58F-198D-DE48-B3AF-2D2AF67C403D}" srcOrd="5" destOrd="0" presId="urn:microsoft.com/office/officeart/2008/layout/HorizontalMultiLevelHierarchy"/>
    <dgm:cxn modelId="{547650AD-70ED-C647-AF63-81399ED82E35}" type="presParOf" srcId="{7377E58F-198D-DE48-B3AF-2D2AF67C403D}" destId="{1C998B4A-F8C8-5D49-862A-38B9C7611407}" srcOrd="0" destOrd="0" presId="urn:microsoft.com/office/officeart/2008/layout/HorizontalMultiLevelHierarchy"/>
    <dgm:cxn modelId="{24E1EF91-7642-D948-9687-2B10C734CE84}"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1CA0097D-BB80-CE49-ABF9-E11F38125759}" type="presOf" srcId="{CC08C8E7-D5AB-9C4F-A78B-4A8C57EB2D22}" destId="{7111AE39-B455-7C4D-91F4-9E37E3822D07}" srcOrd="0" destOrd="0" presId="urn:microsoft.com/office/officeart/2008/layout/HorizontalMultiLevelHierarchy"/>
    <dgm:cxn modelId="{2C56199F-8E3F-1D44-9B71-447383B702E3}" type="presOf" srcId="{773FD5F0-F007-F148-886B-86E72F86266E}" destId="{D3E2E567-EC04-E743-9B8C-985408EA1058}" srcOrd="0" destOrd="0" presId="urn:microsoft.com/office/officeart/2008/layout/HorizontalMultiLevelHierarchy"/>
    <dgm:cxn modelId="{084F92E5-E73A-1347-82B0-7F27029AF0EF}" type="presOf" srcId="{45267C76-6276-B44A-878A-9D61B556EBD7}" destId="{938A9782-2B6B-8141-99DA-6568305E0C38}" srcOrd="1" destOrd="0" presId="urn:microsoft.com/office/officeart/2008/layout/HorizontalMultiLevelHierarchy"/>
    <dgm:cxn modelId="{DFD0B1FA-71B9-504E-8B0A-20D21F5E31DE}" type="presOf" srcId="{2EFE4671-8583-3540-9262-1FC578B666F4}" destId="{3013142F-A3C7-F746-853E-2CA8B540A8DE}" srcOrd="0" destOrd="0" presId="urn:microsoft.com/office/officeart/2008/layout/HorizontalMultiLevelHierarchy"/>
    <dgm:cxn modelId="{84F97E26-6731-3E48-BD75-DB0DD9CF44E9}" type="presOf" srcId="{A73DCD64-89DF-3E4C-9543-0D417B51464E}" destId="{F726EDD3-E670-9B47-8786-4F599884289D}" srcOrd="1" destOrd="0" presId="urn:microsoft.com/office/officeart/2008/layout/HorizontalMultiLevelHierarchy"/>
    <dgm:cxn modelId="{9BA1B6AC-CF03-9E4D-87BF-29B3B590C546}" type="presOf" srcId="{DD5BF61D-B843-C744-B9A9-3312A1287EF4}" destId="{C852AF5D-E3CA-F844-B775-08DD6E6FB940}" srcOrd="0" destOrd="0" presId="urn:microsoft.com/office/officeart/2008/layout/HorizontalMultiLevelHierarchy"/>
    <dgm:cxn modelId="{886C3BCC-565C-6948-B3D3-47DB65C057EC}" type="presOf" srcId="{A73DCD64-89DF-3E4C-9543-0D417B51464E}" destId="{082A771F-69AF-7C4C-86CB-DF1CD8CB6581}" srcOrd="0" destOrd="0" presId="urn:microsoft.com/office/officeart/2008/layout/HorizontalMultiLevelHierarchy"/>
    <dgm:cxn modelId="{C5BBED30-CC29-7242-925D-ACA690983E43}" type="presOf" srcId="{45267C76-6276-B44A-878A-9D61B556EBD7}" destId="{1F2800E8-CF94-FD43-8D0E-7E4B278315B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EDC19F14-314C-E941-8273-503CBF486E7C}" type="presOf" srcId="{9BA062DA-6B7A-FC4F-B1BB-7CC4C74C72CE}" destId="{1C998B4A-F8C8-5D49-862A-38B9C7611407}" srcOrd="0" destOrd="0" presId="urn:microsoft.com/office/officeart/2008/layout/HorizontalMultiLevelHierarchy"/>
    <dgm:cxn modelId="{2264E876-D715-D343-ACD6-F535F7E993D3}" type="presOf" srcId="{BDC2CFA9-99C6-8347-9628-F8B57513FB8C}" destId="{7A2CD5A7-70D6-DE44-803D-0740544CB367}" srcOrd="1" destOrd="0" presId="urn:microsoft.com/office/officeart/2008/layout/HorizontalMultiLevelHierarchy"/>
    <dgm:cxn modelId="{3BC2B2B2-FDE3-7B4B-87FB-83062D24473E}" type="presOf" srcId="{BDC2CFA9-99C6-8347-9628-F8B57513FB8C}" destId="{93180932-306E-E545-95F9-2A5635FDC9F1}" srcOrd="0" destOrd="0" presId="urn:microsoft.com/office/officeart/2008/layout/HorizontalMultiLevelHierarchy"/>
    <dgm:cxn modelId="{BD8F630A-B59E-C144-A8F0-1897936F5923}" type="presParOf" srcId="{3013142F-A3C7-F746-853E-2CA8B540A8DE}" destId="{B764B132-0961-414E-B6FA-FB0C6C1C6CED}" srcOrd="0" destOrd="0" presId="urn:microsoft.com/office/officeart/2008/layout/HorizontalMultiLevelHierarchy"/>
    <dgm:cxn modelId="{569216A1-C236-3644-BF28-8F1DD877F439}" type="presParOf" srcId="{B764B132-0961-414E-B6FA-FB0C6C1C6CED}" destId="{7111AE39-B455-7C4D-91F4-9E37E3822D07}" srcOrd="0" destOrd="0" presId="urn:microsoft.com/office/officeart/2008/layout/HorizontalMultiLevelHierarchy"/>
    <dgm:cxn modelId="{E8B302F2-F2F9-C94F-9ACD-1FBAA96D3F2A}" type="presParOf" srcId="{B764B132-0961-414E-B6FA-FB0C6C1C6CED}" destId="{551EC4E6-AE1D-DD43-B7C4-D7EFBEA2E636}" srcOrd="1" destOrd="0" presId="urn:microsoft.com/office/officeart/2008/layout/HorizontalMultiLevelHierarchy"/>
    <dgm:cxn modelId="{81D6988B-25A5-9F41-8325-96DE0DAB4BAF}" type="presParOf" srcId="{551EC4E6-AE1D-DD43-B7C4-D7EFBEA2E636}" destId="{082A771F-69AF-7C4C-86CB-DF1CD8CB6581}" srcOrd="0" destOrd="0" presId="urn:microsoft.com/office/officeart/2008/layout/HorizontalMultiLevelHierarchy"/>
    <dgm:cxn modelId="{59F9E911-5A31-D549-8062-E3476A6D1467}" type="presParOf" srcId="{082A771F-69AF-7C4C-86CB-DF1CD8CB6581}" destId="{F726EDD3-E670-9B47-8786-4F599884289D}" srcOrd="0" destOrd="0" presId="urn:microsoft.com/office/officeart/2008/layout/HorizontalMultiLevelHierarchy"/>
    <dgm:cxn modelId="{B465DF1F-108B-2D40-9EA9-779D36A6E1E8}" type="presParOf" srcId="{551EC4E6-AE1D-DD43-B7C4-D7EFBEA2E636}" destId="{7B40AE63-0EA3-0747-BCE5-5F3AB0355BF2}" srcOrd="1" destOrd="0" presId="urn:microsoft.com/office/officeart/2008/layout/HorizontalMultiLevelHierarchy"/>
    <dgm:cxn modelId="{E9F16E39-5A46-9E49-8C92-C89ED1CE24FE}" type="presParOf" srcId="{7B40AE63-0EA3-0747-BCE5-5F3AB0355BF2}" destId="{C852AF5D-E3CA-F844-B775-08DD6E6FB940}" srcOrd="0" destOrd="0" presId="urn:microsoft.com/office/officeart/2008/layout/HorizontalMultiLevelHierarchy"/>
    <dgm:cxn modelId="{44838356-4018-5F4A-8B2A-632058ABCE30}" type="presParOf" srcId="{7B40AE63-0EA3-0747-BCE5-5F3AB0355BF2}" destId="{30463D07-8E7F-3146-97CE-76CE82648742}" srcOrd="1" destOrd="0" presId="urn:microsoft.com/office/officeart/2008/layout/HorizontalMultiLevelHierarchy"/>
    <dgm:cxn modelId="{5E15BD3A-D02E-CB4F-896F-E50F7C3C8349}" type="presParOf" srcId="{551EC4E6-AE1D-DD43-B7C4-D7EFBEA2E636}" destId="{93180932-306E-E545-95F9-2A5635FDC9F1}" srcOrd="2" destOrd="0" presId="urn:microsoft.com/office/officeart/2008/layout/HorizontalMultiLevelHierarchy"/>
    <dgm:cxn modelId="{08C0E303-CABA-5148-8799-BF4AE50BC8C1}" type="presParOf" srcId="{93180932-306E-E545-95F9-2A5635FDC9F1}" destId="{7A2CD5A7-70D6-DE44-803D-0740544CB367}" srcOrd="0" destOrd="0" presId="urn:microsoft.com/office/officeart/2008/layout/HorizontalMultiLevelHierarchy"/>
    <dgm:cxn modelId="{D0C175B9-F70B-074E-BD3C-361BAF5FDF2A}" type="presParOf" srcId="{551EC4E6-AE1D-DD43-B7C4-D7EFBEA2E636}" destId="{A0C9905E-6DBF-7645-94A7-C4BCDADC46B9}" srcOrd="3" destOrd="0" presId="urn:microsoft.com/office/officeart/2008/layout/HorizontalMultiLevelHierarchy"/>
    <dgm:cxn modelId="{CC259457-CAE8-E740-8964-8ABDA43F144C}" type="presParOf" srcId="{A0C9905E-6DBF-7645-94A7-C4BCDADC46B9}" destId="{D3E2E567-EC04-E743-9B8C-985408EA1058}" srcOrd="0" destOrd="0" presId="urn:microsoft.com/office/officeart/2008/layout/HorizontalMultiLevelHierarchy"/>
    <dgm:cxn modelId="{BCF93E4B-32C8-144F-B67E-6C1F39DCA9E5}" type="presParOf" srcId="{A0C9905E-6DBF-7645-94A7-C4BCDADC46B9}" destId="{1488A531-D252-B440-B1DA-4363F37F8970}" srcOrd="1" destOrd="0" presId="urn:microsoft.com/office/officeart/2008/layout/HorizontalMultiLevelHierarchy"/>
    <dgm:cxn modelId="{61C955EC-8A88-724E-AB7F-1112C72A6040}" type="presParOf" srcId="{551EC4E6-AE1D-DD43-B7C4-D7EFBEA2E636}" destId="{1F2800E8-CF94-FD43-8D0E-7E4B278315B1}" srcOrd="4" destOrd="0" presId="urn:microsoft.com/office/officeart/2008/layout/HorizontalMultiLevelHierarchy"/>
    <dgm:cxn modelId="{87676070-A2A3-9344-A9A1-642E4ED1F2E9}" type="presParOf" srcId="{1F2800E8-CF94-FD43-8D0E-7E4B278315B1}" destId="{938A9782-2B6B-8141-99DA-6568305E0C38}" srcOrd="0" destOrd="0" presId="urn:microsoft.com/office/officeart/2008/layout/HorizontalMultiLevelHierarchy"/>
    <dgm:cxn modelId="{E2327758-9276-124E-A0C7-C89C88A709E6}" type="presParOf" srcId="{551EC4E6-AE1D-DD43-B7C4-D7EFBEA2E636}" destId="{7377E58F-198D-DE48-B3AF-2D2AF67C403D}" srcOrd="5" destOrd="0" presId="urn:microsoft.com/office/officeart/2008/layout/HorizontalMultiLevelHierarchy"/>
    <dgm:cxn modelId="{CAD66FF4-417F-6E41-801E-E0DF179885A3}" type="presParOf" srcId="{7377E58F-198D-DE48-B3AF-2D2AF67C403D}" destId="{1C998B4A-F8C8-5D49-862A-38B9C7611407}" srcOrd="0" destOrd="0" presId="urn:microsoft.com/office/officeart/2008/layout/HorizontalMultiLevelHierarchy"/>
    <dgm:cxn modelId="{E21F2444-590F-104C-A6FE-3B3C776A7DC3}"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6C268019-9CAE-2148-81AF-F913F30C5FD1}" type="presOf" srcId="{9BA062DA-6B7A-FC4F-B1BB-7CC4C74C72CE}" destId="{1C998B4A-F8C8-5D49-862A-38B9C7611407}" srcOrd="0" destOrd="0" presId="urn:microsoft.com/office/officeart/2008/layout/HorizontalMultiLevelHierarchy"/>
    <dgm:cxn modelId="{9F188499-569A-5341-9136-289862053E47}"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D807790B-3F4F-5944-877C-F64F73C9B5F7}"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5C7B7CC6-73C3-D04B-BAB0-C9DF97C76B7F}" type="presOf" srcId="{BDC2CFA9-99C6-8347-9628-F8B57513FB8C}" destId="{93180932-306E-E545-95F9-2A5635FDC9F1}" srcOrd="0" destOrd="0" presId="urn:microsoft.com/office/officeart/2008/layout/HorizontalMultiLevelHierarchy"/>
    <dgm:cxn modelId="{C726080A-D851-9B47-BF73-057CA3386D60}" type="presOf" srcId="{45267C76-6276-B44A-878A-9D61B556EBD7}" destId="{1F2800E8-CF94-FD43-8D0E-7E4B278315B1}" srcOrd="0" destOrd="0" presId="urn:microsoft.com/office/officeart/2008/layout/HorizontalMultiLevelHierarchy"/>
    <dgm:cxn modelId="{7D22110B-1786-4C4E-A26F-72D0F220C13C}" type="presOf" srcId="{A73DCD64-89DF-3E4C-9543-0D417B51464E}" destId="{F726EDD3-E670-9B47-8786-4F599884289D}" srcOrd="1" destOrd="0" presId="urn:microsoft.com/office/officeart/2008/layout/HorizontalMultiLevelHierarchy"/>
    <dgm:cxn modelId="{21F8EECB-92FB-E946-BB9A-18E993F057BE}" type="presOf" srcId="{DD5BF61D-B843-C744-B9A9-3312A1287EF4}" destId="{C852AF5D-E3CA-F844-B775-08DD6E6FB940}" srcOrd="0" destOrd="0" presId="urn:microsoft.com/office/officeart/2008/layout/HorizontalMultiLevelHierarchy"/>
    <dgm:cxn modelId="{C482DE37-AE64-4E42-BD83-1589CBD96B37}" type="presOf" srcId="{773FD5F0-F007-F148-886B-86E72F86266E}" destId="{D3E2E567-EC04-E743-9B8C-985408EA1058}" srcOrd="0" destOrd="0" presId="urn:microsoft.com/office/officeart/2008/layout/HorizontalMultiLevelHierarchy"/>
    <dgm:cxn modelId="{F88D9114-8C2A-8A43-BBE5-C31C4F50B54B}" type="presOf" srcId="{2EFE4671-8583-3540-9262-1FC578B666F4}" destId="{3013142F-A3C7-F746-853E-2CA8B540A8DE}" srcOrd="0" destOrd="0" presId="urn:microsoft.com/office/officeart/2008/layout/HorizontalMultiLevelHierarchy"/>
    <dgm:cxn modelId="{DFFB6442-571F-AA42-BFDB-CC9F852ABA38}" type="presOf" srcId="{45267C76-6276-B44A-878A-9D61B556EBD7}" destId="{938A9782-2B6B-8141-99DA-6568305E0C38}" srcOrd="1" destOrd="0" presId="urn:microsoft.com/office/officeart/2008/layout/HorizontalMultiLevelHierarchy"/>
    <dgm:cxn modelId="{C0DCAB5A-5365-5E47-B549-55A99215CBC9}"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8CD06C98-F1DD-3441-9DA2-B5E0B7AABCD2}" type="presParOf" srcId="{3013142F-A3C7-F746-853E-2CA8B540A8DE}" destId="{B764B132-0961-414E-B6FA-FB0C6C1C6CED}" srcOrd="0" destOrd="0" presId="urn:microsoft.com/office/officeart/2008/layout/HorizontalMultiLevelHierarchy"/>
    <dgm:cxn modelId="{8110ED47-46D6-4747-889D-9D3C58F93C1F}" type="presParOf" srcId="{B764B132-0961-414E-B6FA-FB0C6C1C6CED}" destId="{7111AE39-B455-7C4D-91F4-9E37E3822D07}" srcOrd="0" destOrd="0" presId="urn:microsoft.com/office/officeart/2008/layout/HorizontalMultiLevelHierarchy"/>
    <dgm:cxn modelId="{1378D348-4099-2941-8867-7B28E67D71E0}" type="presParOf" srcId="{B764B132-0961-414E-B6FA-FB0C6C1C6CED}" destId="{551EC4E6-AE1D-DD43-B7C4-D7EFBEA2E636}" srcOrd="1" destOrd="0" presId="urn:microsoft.com/office/officeart/2008/layout/HorizontalMultiLevelHierarchy"/>
    <dgm:cxn modelId="{FB05FCF8-6F12-E64E-A199-11E15F7968E4}" type="presParOf" srcId="{551EC4E6-AE1D-DD43-B7C4-D7EFBEA2E636}" destId="{082A771F-69AF-7C4C-86CB-DF1CD8CB6581}" srcOrd="0" destOrd="0" presId="urn:microsoft.com/office/officeart/2008/layout/HorizontalMultiLevelHierarchy"/>
    <dgm:cxn modelId="{1A52ABBE-A343-3940-A3C1-B2D70AE31D6A}" type="presParOf" srcId="{082A771F-69AF-7C4C-86CB-DF1CD8CB6581}" destId="{F726EDD3-E670-9B47-8786-4F599884289D}" srcOrd="0" destOrd="0" presId="urn:microsoft.com/office/officeart/2008/layout/HorizontalMultiLevelHierarchy"/>
    <dgm:cxn modelId="{C492A545-EF44-E144-A35C-916B9AFFCD10}" type="presParOf" srcId="{551EC4E6-AE1D-DD43-B7C4-D7EFBEA2E636}" destId="{7B40AE63-0EA3-0747-BCE5-5F3AB0355BF2}" srcOrd="1" destOrd="0" presId="urn:microsoft.com/office/officeart/2008/layout/HorizontalMultiLevelHierarchy"/>
    <dgm:cxn modelId="{169CF5E5-0FDC-944D-AE04-6A0BB7D4BFD6}" type="presParOf" srcId="{7B40AE63-0EA3-0747-BCE5-5F3AB0355BF2}" destId="{C852AF5D-E3CA-F844-B775-08DD6E6FB940}" srcOrd="0" destOrd="0" presId="urn:microsoft.com/office/officeart/2008/layout/HorizontalMultiLevelHierarchy"/>
    <dgm:cxn modelId="{E820BE71-7C68-5B45-AB9D-E5F538002993}" type="presParOf" srcId="{7B40AE63-0EA3-0747-BCE5-5F3AB0355BF2}" destId="{30463D07-8E7F-3146-97CE-76CE82648742}" srcOrd="1" destOrd="0" presId="urn:microsoft.com/office/officeart/2008/layout/HorizontalMultiLevelHierarchy"/>
    <dgm:cxn modelId="{85CC7021-39C5-1349-BFC9-20145B135368}" type="presParOf" srcId="{551EC4E6-AE1D-DD43-B7C4-D7EFBEA2E636}" destId="{93180932-306E-E545-95F9-2A5635FDC9F1}" srcOrd="2" destOrd="0" presId="urn:microsoft.com/office/officeart/2008/layout/HorizontalMultiLevelHierarchy"/>
    <dgm:cxn modelId="{2C0547EA-D86A-494F-A458-E2C1C7CD6962}" type="presParOf" srcId="{93180932-306E-E545-95F9-2A5635FDC9F1}" destId="{7A2CD5A7-70D6-DE44-803D-0740544CB367}" srcOrd="0" destOrd="0" presId="urn:microsoft.com/office/officeart/2008/layout/HorizontalMultiLevelHierarchy"/>
    <dgm:cxn modelId="{6A28504E-1671-5946-B7F5-C98BCC3B748B}" type="presParOf" srcId="{551EC4E6-AE1D-DD43-B7C4-D7EFBEA2E636}" destId="{A0C9905E-6DBF-7645-94A7-C4BCDADC46B9}" srcOrd="3" destOrd="0" presId="urn:microsoft.com/office/officeart/2008/layout/HorizontalMultiLevelHierarchy"/>
    <dgm:cxn modelId="{258D206C-19A4-7B4C-A095-FFC8415466F2}" type="presParOf" srcId="{A0C9905E-6DBF-7645-94A7-C4BCDADC46B9}" destId="{D3E2E567-EC04-E743-9B8C-985408EA1058}" srcOrd="0" destOrd="0" presId="urn:microsoft.com/office/officeart/2008/layout/HorizontalMultiLevelHierarchy"/>
    <dgm:cxn modelId="{562CD5CB-05EE-7A47-9186-313932288CBA}" type="presParOf" srcId="{A0C9905E-6DBF-7645-94A7-C4BCDADC46B9}" destId="{1488A531-D252-B440-B1DA-4363F37F8970}" srcOrd="1" destOrd="0" presId="urn:microsoft.com/office/officeart/2008/layout/HorizontalMultiLevelHierarchy"/>
    <dgm:cxn modelId="{3E06A8BF-7434-4941-8C41-E73211AD5586}" type="presParOf" srcId="{551EC4E6-AE1D-DD43-B7C4-D7EFBEA2E636}" destId="{1F2800E8-CF94-FD43-8D0E-7E4B278315B1}" srcOrd="4" destOrd="0" presId="urn:microsoft.com/office/officeart/2008/layout/HorizontalMultiLevelHierarchy"/>
    <dgm:cxn modelId="{FA3D47C2-7DC3-7244-8C9C-5F21905C16F3}" type="presParOf" srcId="{1F2800E8-CF94-FD43-8D0E-7E4B278315B1}" destId="{938A9782-2B6B-8141-99DA-6568305E0C38}" srcOrd="0" destOrd="0" presId="urn:microsoft.com/office/officeart/2008/layout/HorizontalMultiLevelHierarchy"/>
    <dgm:cxn modelId="{ABC5B988-904F-3341-8F67-D7D4B58F0588}" type="presParOf" srcId="{551EC4E6-AE1D-DD43-B7C4-D7EFBEA2E636}" destId="{7377E58F-198D-DE48-B3AF-2D2AF67C403D}" srcOrd="5" destOrd="0" presId="urn:microsoft.com/office/officeart/2008/layout/HorizontalMultiLevelHierarchy"/>
    <dgm:cxn modelId="{B86BC549-D571-E74D-A388-552AF5CC524D}" type="presParOf" srcId="{7377E58F-198D-DE48-B3AF-2D2AF67C403D}" destId="{1C998B4A-F8C8-5D49-862A-38B9C7611407}" srcOrd="0" destOrd="0" presId="urn:microsoft.com/office/officeart/2008/layout/HorizontalMultiLevelHierarchy"/>
    <dgm:cxn modelId="{155E2745-25DA-C84C-B5B6-E5FF85E27D30}"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2400" dirty="0" smtClean="0">
              <a:latin typeface="Microsoft YaHei" charset="-122"/>
              <a:ea typeface="Microsoft YaHei" charset="-122"/>
              <a:cs typeface="Microsoft YaHei" charset="-122"/>
            </a:rPr>
            <a:t>3.2</a:t>
          </a:r>
          <a:r>
            <a:rPr lang="zh-CN" altLang="en-US" sz="2400" dirty="0" smtClean="0">
              <a:latin typeface="Microsoft YaHei" charset="-122"/>
              <a:ea typeface="Microsoft YaHei" charset="-122"/>
              <a:cs typeface="Microsoft YaHei" charset="-122"/>
            </a:rPr>
            <a:t> 基数效用论与边际效用分析</a:t>
          </a:r>
          <a:endParaRPr lang="zh-CN" altLang="en-US" sz="24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dirty="0" smtClean="0">
              <a:solidFill>
                <a:schemeClr val="tx1"/>
              </a:solidFill>
              <a:latin typeface="Microsoft YaHei" charset="-122"/>
              <a:ea typeface="Microsoft YaHei" charset="-122"/>
              <a:cs typeface="Microsoft YaHei" charset="-122"/>
            </a:rPr>
            <a:t>3.2.1</a:t>
          </a:r>
          <a:r>
            <a:rPr lang="zh-CN" altLang="en-US" sz="2000" dirty="0" smtClean="0">
              <a:solidFill>
                <a:schemeClr val="tx1"/>
              </a:solidFill>
              <a:latin typeface="Microsoft YaHei" charset="-122"/>
              <a:ea typeface="Microsoft YaHei" charset="-122"/>
              <a:cs typeface="Microsoft YaHei" charset="-122"/>
            </a:rPr>
            <a:t> 总效用与边际效用</a:t>
          </a:r>
          <a:endParaRPr lang="zh-CN" altLang="en-US" sz="2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dirty="0" smtClean="0">
              <a:latin typeface="Microsoft YaHei" charset="-122"/>
              <a:ea typeface="Microsoft YaHei" charset="-122"/>
              <a:cs typeface="Microsoft YaHei" charset="-122"/>
            </a:rPr>
            <a:t>3.2.2</a:t>
          </a:r>
          <a:r>
            <a:rPr lang="zh-CN" altLang="en-US" sz="2000" dirty="0" smtClean="0">
              <a:latin typeface="Microsoft YaHei" charset="-122"/>
              <a:ea typeface="Microsoft YaHei" charset="-122"/>
              <a:cs typeface="Microsoft YaHei" charset="-122"/>
            </a:rPr>
            <a:t> 边际效用递减规律</a:t>
          </a:r>
          <a:endParaRPr lang="zh-CN" altLang="en-US" sz="2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dirty="0" smtClean="0">
              <a:latin typeface="Microsoft YaHei" charset="-122"/>
              <a:ea typeface="Microsoft YaHei" charset="-122"/>
              <a:cs typeface="Microsoft YaHei" charset="-122"/>
            </a:rPr>
            <a:t>3.2.3</a:t>
          </a:r>
          <a:r>
            <a:rPr lang="zh-CN" altLang="en-US" sz="2000" dirty="0" smtClean="0">
              <a:latin typeface="Microsoft YaHei" charset="-122"/>
              <a:ea typeface="Microsoft YaHei" charset="-122"/>
              <a:cs typeface="Microsoft YaHei" charset="-122"/>
            </a:rPr>
            <a:t> 消费者均衡</a:t>
          </a:r>
          <a:endParaRPr lang="zh-CN" altLang="en-US" sz="20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6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2000" dirty="0" smtClean="0">
              <a:latin typeface="Microsoft YaHei" charset="-122"/>
              <a:ea typeface="Microsoft YaHei" charset="-122"/>
              <a:cs typeface="Microsoft YaHei" charset="-122"/>
            </a:rPr>
            <a:t>3.2.5</a:t>
          </a:r>
          <a:r>
            <a:rPr lang="zh-CN" altLang="en-US" sz="2000" dirty="0" smtClean="0">
              <a:latin typeface="Microsoft YaHei" charset="-122"/>
              <a:ea typeface="Microsoft YaHei" charset="-122"/>
              <a:cs typeface="Microsoft YaHei" charset="-122"/>
            </a:rPr>
            <a:t> 消费者剩余</a:t>
          </a:r>
          <a:endParaRPr lang="zh-CN" altLang="en-US" sz="2000" dirty="0">
            <a:latin typeface="Microsoft YaHei" charset="-122"/>
            <a:ea typeface="Microsoft YaHei" charset="-122"/>
            <a:cs typeface="Microsoft YaHei" charset="-122"/>
          </a:endParaRPr>
        </a:p>
      </dgm:t>
    </dgm:pt>
    <dgm:pt modelId="{3D31B950-19EC-BA4B-AC0E-A345434DEE63}" type="parTrans" cxnId="{5A3EC594-0019-3344-98AA-E3D95CF7B588}">
      <dgm:prSet/>
      <dgm:spPr/>
      <dgm:t>
        <a:bodyPr/>
        <a:lstStyle/>
        <a:p>
          <a:endParaRPr lang="zh-CN" altLang="en-US"/>
        </a:p>
      </dgm:t>
    </dgm:pt>
    <dgm:pt modelId="{7CBBF025-EBE3-BB41-804F-07DE64CABFED}" type="sibTrans" cxnId="{5A3EC594-0019-3344-98AA-E3D95CF7B588}">
      <dgm:prSet/>
      <dgm:spPr/>
      <dgm:t>
        <a:bodyPr/>
        <a:lstStyle/>
        <a:p>
          <a:endParaRPr lang="zh-CN" altLang="en-US"/>
        </a:p>
      </dgm:t>
    </dgm:pt>
    <dgm:pt modelId="{AD7D68D5-8DE3-494E-9BCC-07763443C8D3}">
      <dgm:prSet phldrT="[文本]" custT="1"/>
      <dgm:spPr/>
      <dgm:t>
        <a:bodyPr/>
        <a:lstStyle/>
        <a:p>
          <a:pPr algn="l"/>
          <a:r>
            <a:rPr lang="en-US" altLang="zh-CN" sz="2000" dirty="0" smtClean="0">
              <a:latin typeface="Microsoft YaHei" charset="-122"/>
              <a:ea typeface="Microsoft YaHei" charset="-122"/>
              <a:cs typeface="Microsoft YaHei" charset="-122"/>
            </a:rPr>
            <a:t>3.2.4</a:t>
          </a:r>
          <a:r>
            <a:rPr lang="zh-CN" altLang="en-US" sz="2000" dirty="0" smtClean="0">
              <a:latin typeface="Microsoft YaHei" charset="-122"/>
              <a:ea typeface="Microsoft YaHei" charset="-122"/>
              <a:cs typeface="Microsoft YaHei" charset="-122"/>
            </a:rPr>
            <a:t> 个人需求曲线的推导</a:t>
          </a:r>
          <a:endParaRPr lang="zh-CN" altLang="en-US" sz="2000" dirty="0">
            <a:latin typeface="Microsoft YaHei" charset="-122"/>
            <a:ea typeface="Microsoft YaHei" charset="-122"/>
            <a:cs typeface="Microsoft YaHei" charset="-122"/>
          </a:endParaRPr>
        </a:p>
      </dgm:t>
    </dgm:pt>
    <dgm:pt modelId="{CF4D885F-5932-294C-9DC5-50EEF6E74251}" type="parTrans" cxnId="{28728D1C-A599-A541-8D2F-D79341C97F65}">
      <dgm:prSet/>
      <dgm:spPr/>
      <dgm:t>
        <a:bodyPr/>
        <a:lstStyle/>
        <a:p>
          <a:endParaRPr lang="zh-CN" altLang="en-US"/>
        </a:p>
      </dgm:t>
    </dgm:pt>
    <dgm:pt modelId="{6834F317-1570-6747-9733-0463DB251696}" type="sibTrans" cxnId="{28728D1C-A599-A541-8D2F-D79341C97F65}">
      <dgm:prSet/>
      <dgm:spPr/>
      <dgm:t>
        <a:bodyPr/>
        <a:lstStyle/>
        <a:p>
          <a:endParaRPr lang="zh-CN" altLang="en-US"/>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12001"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13158"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12005"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12005"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12005"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802AF211-ABC9-CB49-9307-3FAB4FD37E6F}" type="presOf" srcId="{9BA062DA-6B7A-FC4F-B1BB-7CC4C74C72CE}" destId="{1C998B4A-F8C8-5D49-862A-38B9C76114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A9321D6A-FBC3-6146-8447-9737D1EE4D24}" type="presOf" srcId="{45267C76-6276-B44A-878A-9D61B556EBD7}" destId="{1F2800E8-CF94-FD43-8D0E-7E4B278315B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4EC6A791-89D4-D14A-9011-D955F7B2F2BE}" type="presOf" srcId="{2EFE4671-8583-3540-9262-1FC578B666F4}" destId="{3013142F-A3C7-F746-853E-2CA8B540A8DE}" srcOrd="0" destOrd="0" presId="urn:microsoft.com/office/officeart/2008/layout/HorizontalMultiLevelHierarchy"/>
    <dgm:cxn modelId="{28728D1C-A599-A541-8D2F-D79341C97F65}" srcId="{CC08C8E7-D5AB-9C4F-A78B-4A8C57EB2D22}" destId="{AD7D68D5-8DE3-494E-9BCC-07763443C8D3}" srcOrd="3" destOrd="0" parTransId="{CF4D885F-5932-294C-9DC5-50EEF6E74251}" sibTransId="{6834F317-1570-6747-9733-0463DB251696}"/>
    <dgm:cxn modelId="{0FAD2795-AC4F-B342-8CEC-364E44B9B6CD}" type="presOf" srcId="{BDC2CFA9-99C6-8347-9628-F8B57513FB8C}" destId="{7A2CD5A7-70D6-DE44-803D-0740544CB367}" srcOrd="1" destOrd="0" presId="urn:microsoft.com/office/officeart/2008/layout/HorizontalMultiLevelHierarchy"/>
    <dgm:cxn modelId="{40DAE3A7-B1E5-C542-B17F-52149ED4B6CC}" type="presOf" srcId="{45267C76-6276-B44A-878A-9D61B556EBD7}" destId="{938A9782-2B6B-8141-99DA-6568305E0C38}" srcOrd="1" destOrd="0" presId="urn:microsoft.com/office/officeart/2008/layout/HorizontalMultiLevelHierarchy"/>
    <dgm:cxn modelId="{5A7B6142-B783-7543-8BCE-423BD892DC75}" type="presOf" srcId="{AD7D68D5-8DE3-494E-9BCC-07763443C8D3}" destId="{34EC2BAF-C861-E344-93B6-BD781E999415}" srcOrd="0" destOrd="0" presId="urn:microsoft.com/office/officeart/2008/layout/HorizontalMultiLevelHierarchy"/>
    <dgm:cxn modelId="{813383FB-2F09-844A-9799-EC022A149800}" type="presOf" srcId="{3D31B950-19EC-BA4B-AC0E-A345434DEE63}" destId="{E75D5FE3-D3A9-DE4C-8738-347AAFDD9B25}" srcOrd="1" destOrd="0" presId="urn:microsoft.com/office/officeart/2008/layout/HorizontalMultiLevelHierarchy"/>
    <dgm:cxn modelId="{24F62DEE-B64C-A84D-88BD-8ABA86B79981}" type="presOf" srcId="{A73DCD64-89DF-3E4C-9543-0D417B51464E}" destId="{082A771F-69AF-7C4C-86CB-DF1CD8CB6581}" srcOrd="0" destOrd="0" presId="urn:microsoft.com/office/officeart/2008/layout/HorizontalMultiLevelHierarchy"/>
    <dgm:cxn modelId="{F494525B-F5ED-2B43-824E-408025FBC17F}" type="presOf" srcId="{CF4D885F-5932-294C-9DC5-50EEF6E74251}" destId="{C36F9FE7-1392-7342-A5AE-180D6E793715}" srcOrd="1"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FC0D1185-E614-B34A-97E0-A99B4C356AA7}" type="presOf" srcId="{DD9C6C10-8928-CB48-AA40-BA3BAB797612}" destId="{54A3275B-2615-A84F-8872-C15EFA9DF312}" srcOrd="0" destOrd="0" presId="urn:microsoft.com/office/officeart/2008/layout/HorizontalMultiLevelHierarchy"/>
    <dgm:cxn modelId="{DD779E65-CC0E-4A45-8324-D32B6A3C77AC}" type="presOf" srcId="{3D31B950-19EC-BA4B-AC0E-A345434DEE63}" destId="{16C85C82-6470-8646-96C7-31FFA373367A}" srcOrd="0" destOrd="0" presId="urn:microsoft.com/office/officeart/2008/layout/HorizontalMultiLevelHierarchy"/>
    <dgm:cxn modelId="{2A6A74BC-8CF7-8244-A604-3D184AFC067E}" type="presOf" srcId="{773FD5F0-F007-F148-886B-86E72F86266E}" destId="{D3E2E567-EC04-E743-9B8C-985408EA1058}" srcOrd="0" destOrd="0" presId="urn:microsoft.com/office/officeart/2008/layout/HorizontalMultiLevelHierarchy"/>
    <dgm:cxn modelId="{86130184-6044-4F4B-91AA-46B686DF9941}" type="presOf" srcId="{CF4D885F-5932-294C-9DC5-50EEF6E74251}" destId="{928DE555-0859-B94D-9715-6D45B93E2AAB}" srcOrd="0" destOrd="0" presId="urn:microsoft.com/office/officeart/2008/layout/HorizontalMultiLevelHierarchy"/>
    <dgm:cxn modelId="{34A782AF-59F3-1C46-818D-6C4D679E8545}"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6351BEE-CDB6-8A40-B2ED-57714C78E33A}" type="presOf" srcId="{BDC2CFA9-99C6-8347-9628-F8B57513FB8C}" destId="{93180932-306E-E545-95F9-2A5635FDC9F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11C98166-0C2F-564D-98F1-13C922EFB5E6}" type="presOf" srcId="{CC08C8E7-D5AB-9C4F-A78B-4A8C57EB2D22}" destId="{7111AE39-B455-7C4D-91F4-9E37E3822D07}" srcOrd="0" destOrd="0" presId="urn:microsoft.com/office/officeart/2008/layout/HorizontalMultiLevelHierarchy"/>
    <dgm:cxn modelId="{581063AE-69AB-1E47-BBC1-A66B367CD214}" type="presOf" srcId="{DD5BF61D-B843-C744-B9A9-3312A1287EF4}" destId="{C852AF5D-E3CA-F844-B775-08DD6E6FB940}" srcOrd="0" destOrd="0" presId="urn:microsoft.com/office/officeart/2008/layout/HorizontalMultiLevelHierarchy"/>
    <dgm:cxn modelId="{6A849A9B-3C8A-7045-83CA-1232DAB26CEB}" type="presParOf" srcId="{3013142F-A3C7-F746-853E-2CA8B540A8DE}" destId="{B764B132-0961-414E-B6FA-FB0C6C1C6CED}" srcOrd="0" destOrd="0" presId="urn:microsoft.com/office/officeart/2008/layout/HorizontalMultiLevelHierarchy"/>
    <dgm:cxn modelId="{B4B79450-21F0-F049-8855-B787D727E987}" type="presParOf" srcId="{B764B132-0961-414E-B6FA-FB0C6C1C6CED}" destId="{7111AE39-B455-7C4D-91F4-9E37E3822D07}" srcOrd="0" destOrd="0" presId="urn:microsoft.com/office/officeart/2008/layout/HorizontalMultiLevelHierarchy"/>
    <dgm:cxn modelId="{1DC45772-172D-1143-894A-1B0235EE3D0B}" type="presParOf" srcId="{B764B132-0961-414E-B6FA-FB0C6C1C6CED}" destId="{551EC4E6-AE1D-DD43-B7C4-D7EFBEA2E636}" srcOrd="1" destOrd="0" presId="urn:microsoft.com/office/officeart/2008/layout/HorizontalMultiLevelHierarchy"/>
    <dgm:cxn modelId="{6F664F63-DEAF-5E49-969C-F9416EB65ED9}" type="presParOf" srcId="{551EC4E6-AE1D-DD43-B7C4-D7EFBEA2E636}" destId="{082A771F-69AF-7C4C-86CB-DF1CD8CB6581}" srcOrd="0" destOrd="0" presId="urn:microsoft.com/office/officeart/2008/layout/HorizontalMultiLevelHierarchy"/>
    <dgm:cxn modelId="{91CB83E5-9298-CE4D-A2C5-1A85B6972868}" type="presParOf" srcId="{082A771F-69AF-7C4C-86CB-DF1CD8CB6581}" destId="{F726EDD3-E670-9B47-8786-4F599884289D}" srcOrd="0" destOrd="0" presId="urn:microsoft.com/office/officeart/2008/layout/HorizontalMultiLevelHierarchy"/>
    <dgm:cxn modelId="{9C4B56A5-6CD3-184D-8F08-A90959530818}" type="presParOf" srcId="{551EC4E6-AE1D-DD43-B7C4-D7EFBEA2E636}" destId="{7B40AE63-0EA3-0747-BCE5-5F3AB0355BF2}" srcOrd="1" destOrd="0" presId="urn:microsoft.com/office/officeart/2008/layout/HorizontalMultiLevelHierarchy"/>
    <dgm:cxn modelId="{F2CCD450-B2DF-8643-BCCB-8E2B5E4B4D51}" type="presParOf" srcId="{7B40AE63-0EA3-0747-BCE5-5F3AB0355BF2}" destId="{C852AF5D-E3CA-F844-B775-08DD6E6FB940}" srcOrd="0" destOrd="0" presId="urn:microsoft.com/office/officeart/2008/layout/HorizontalMultiLevelHierarchy"/>
    <dgm:cxn modelId="{CC6B741E-B553-AE42-8D07-3B708050EC38}" type="presParOf" srcId="{7B40AE63-0EA3-0747-BCE5-5F3AB0355BF2}" destId="{30463D07-8E7F-3146-97CE-76CE82648742}" srcOrd="1" destOrd="0" presId="urn:microsoft.com/office/officeart/2008/layout/HorizontalMultiLevelHierarchy"/>
    <dgm:cxn modelId="{906BAFAD-2A84-6F46-8836-C9F774C7F3C3}" type="presParOf" srcId="{551EC4E6-AE1D-DD43-B7C4-D7EFBEA2E636}" destId="{93180932-306E-E545-95F9-2A5635FDC9F1}" srcOrd="2" destOrd="0" presId="urn:microsoft.com/office/officeart/2008/layout/HorizontalMultiLevelHierarchy"/>
    <dgm:cxn modelId="{AEB900A0-8111-534B-93A7-2B12CDBA0A9D}" type="presParOf" srcId="{93180932-306E-E545-95F9-2A5635FDC9F1}" destId="{7A2CD5A7-70D6-DE44-803D-0740544CB367}" srcOrd="0" destOrd="0" presId="urn:microsoft.com/office/officeart/2008/layout/HorizontalMultiLevelHierarchy"/>
    <dgm:cxn modelId="{656D5A5E-AF4C-904E-9E30-FBF3BEABE2E4}" type="presParOf" srcId="{551EC4E6-AE1D-DD43-B7C4-D7EFBEA2E636}" destId="{A0C9905E-6DBF-7645-94A7-C4BCDADC46B9}" srcOrd="3" destOrd="0" presId="urn:microsoft.com/office/officeart/2008/layout/HorizontalMultiLevelHierarchy"/>
    <dgm:cxn modelId="{03E54ECA-FBD9-734A-B17F-8656F14BB40B}" type="presParOf" srcId="{A0C9905E-6DBF-7645-94A7-C4BCDADC46B9}" destId="{D3E2E567-EC04-E743-9B8C-985408EA1058}" srcOrd="0" destOrd="0" presId="urn:microsoft.com/office/officeart/2008/layout/HorizontalMultiLevelHierarchy"/>
    <dgm:cxn modelId="{1D795997-8A57-0C44-B4EB-FD346299D696}" type="presParOf" srcId="{A0C9905E-6DBF-7645-94A7-C4BCDADC46B9}" destId="{1488A531-D252-B440-B1DA-4363F37F8970}" srcOrd="1" destOrd="0" presId="urn:microsoft.com/office/officeart/2008/layout/HorizontalMultiLevelHierarchy"/>
    <dgm:cxn modelId="{CF5219C7-2B3C-8F4A-B393-BD0C54EFC8A7}" type="presParOf" srcId="{551EC4E6-AE1D-DD43-B7C4-D7EFBEA2E636}" destId="{1F2800E8-CF94-FD43-8D0E-7E4B278315B1}" srcOrd="4" destOrd="0" presId="urn:microsoft.com/office/officeart/2008/layout/HorizontalMultiLevelHierarchy"/>
    <dgm:cxn modelId="{7183E7D6-3157-D442-80DE-0641DCC2307F}" type="presParOf" srcId="{1F2800E8-CF94-FD43-8D0E-7E4B278315B1}" destId="{938A9782-2B6B-8141-99DA-6568305E0C38}" srcOrd="0" destOrd="0" presId="urn:microsoft.com/office/officeart/2008/layout/HorizontalMultiLevelHierarchy"/>
    <dgm:cxn modelId="{C666FA72-1F70-1844-903D-0A7F977FF963}" type="presParOf" srcId="{551EC4E6-AE1D-DD43-B7C4-D7EFBEA2E636}" destId="{7377E58F-198D-DE48-B3AF-2D2AF67C403D}" srcOrd="5" destOrd="0" presId="urn:microsoft.com/office/officeart/2008/layout/HorizontalMultiLevelHierarchy"/>
    <dgm:cxn modelId="{3276CD7D-73E5-A942-BBBC-537D2BF8D5C1}" type="presParOf" srcId="{7377E58F-198D-DE48-B3AF-2D2AF67C403D}" destId="{1C998B4A-F8C8-5D49-862A-38B9C7611407}" srcOrd="0" destOrd="0" presId="urn:microsoft.com/office/officeart/2008/layout/HorizontalMultiLevelHierarchy"/>
    <dgm:cxn modelId="{C604A625-F311-A947-B1B9-767F4B02125B}" type="presParOf" srcId="{7377E58F-198D-DE48-B3AF-2D2AF67C403D}" destId="{F9C8551A-E3F5-1A41-9D81-BA411262A93F}" srcOrd="1" destOrd="0" presId="urn:microsoft.com/office/officeart/2008/layout/HorizontalMultiLevelHierarchy"/>
    <dgm:cxn modelId="{59C7C0F9-5E88-144F-8536-6D1FCD87CD43}" type="presParOf" srcId="{551EC4E6-AE1D-DD43-B7C4-D7EFBEA2E636}" destId="{928DE555-0859-B94D-9715-6D45B93E2AAB}" srcOrd="6" destOrd="0" presId="urn:microsoft.com/office/officeart/2008/layout/HorizontalMultiLevelHierarchy"/>
    <dgm:cxn modelId="{C484A6F3-3CB7-3848-AD2D-3999B574044E}" type="presParOf" srcId="{928DE555-0859-B94D-9715-6D45B93E2AAB}" destId="{C36F9FE7-1392-7342-A5AE-180D6E793715}" srcOrd="0" destOrd="0" presId="urn:microsoft.com/office/officeart/2008/layout/HorizontalMultiLevelHierarchy"/>
    <dgm:cxn modelId="{A759BA9E-9B17-3044-8644-9CF30F87A8AD}" type="presParOf" srcId="{551EC4E6-AE1D-DD43-B7C4-D7EFBEA2E636}" destId="{33F37005-CB6D-384C-9D2B-A6B7C528DE7D}" srcOrd="7" destOrd="0" presId="urn:microsoft.com/office/officeart/2008/layout/HorizontalMultiLevelHierarchy"/>
    <dgm:cxn modelId="{DD10B4F3-9CB2-3C4A-9AE2-6C58EC4CECE0}" type="presParOf" srcId="{33F37005-CB6D-384C-9D2B-A6B7C528DE7D}" destId="{34EC2BAF-C861-E344-93B6-BD781E999415}" srcOrd="0" destOrd="0" presId="urn:microsoft.com/office/officeart/2008/layout/HorizontalMultiLevelHierarchy"/>
    <dgm:cxn modelId="{F7CB9532-75B2-8744-8723-B2A31A72E358}" type="presParOf" srcId="{33F37005-CB6D-384C-9D2B-A6B7C528DE7D}" destId="{C1F4DD8D-9955-404F-A05E-96BB48D5CB0F}" srcOrd="1" destOrd="0" presId="urn:microsoft.com/office/officeart/2008/layout/HorizontalMultiLevelHierarchy"/>
    <dgm:cxn modelId="{7C09E01F-B1A7-8141-BCAD-1931D97CB5EF}" type="presParOf" srcId="{551EC4E6-AE1D-DD43-B7C4-D7EFBEA2E636}" destId="{16C85C82-6470-8646-96C7-31FFA373367A}" srcOrd="8" destOrd="0" presId="urn:microsoft.com/office/officeart/2008/layout/HorizontalMultiLevelHierarchy"/>
    <dgm:cxn modelId="{355A38EF-D4B9-3D45-8567-0EDD82E66B8D}" type="presParOf" srcId="{16C85C82-6470-8646-96C7-31FFA373367A}" destId="{E75D5FE3-D3A9-DE4C-8738-347AAFDD9B25}" srcOrd="0" destOrd="0" presId="urn:microsoft.com/office/officeart/2008/layout/HorizontalMultiLevelHierarchy"/>
    <dgm:cxn modelId="{C1699E45-2484-E44A-8DF0-DC8EAF1830AC}" type="presParOf" srcId="{551EC4E6-AE1D-DD43-B7C4-D7EFBEA2E636}" destId="{16461009-0C6D-4842-82BC-5776B4A5EDB2}" srcOrd="9" destOrd="0" presId="urn:microsoft.com/office/officeart/2008/layout/HorizontalMultiLevelHierarchy"/>
    <dgm:cxn modelId="{677BA6BC-CED5-C547-8DB1-A3E1090C75CA}" type="presParOf" srcId="{16461009-0C6D-4842-82BC-5776B4A5EDB2}" destId="{54A3275B-2615-A84F-8872-C15EFA9DF312}" srcOrd="0" destOrd="0" presId="urn:microsoft.com/office/officeart/2008/layout/HorizontalMultiLevelHierarchy"/>
    <dgm:cxn modelId="{524B442D-2442-394D-B98A-0814ACE434D5}"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05FE607A-F712-9B45-8387-D3B60959DC2B}"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60EFFF8-6073-1E42-B466-64255A85197A}" type="presOf" srcId="{BDC2CFA9-99C6-8347-9628-F8B57513FB8C}" destId="{93180932-306E-E545-95F9-2A5635FDC9F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FF4B8DA-4AD5-194F-9FDC-207B6723D384}" type="presOf" srcId="{2EFE4671-8583-3540-9262-1FC578B666F4}" destId="{3013142F-A3C7-F746-853E-2CA8B540A8DE}" srcOrd="0" destOrd="0" presId="urn:microsoft.com/office/officeart/2008/layout/HorizontalMultiLevelHierarchy"/>
    <dgm:cxn modelId="{B78BEA97-96A3-A04E-90CB-F5839B9959DB}" type="presOf" srcId="{CC08C8E7-D5AB-9C4F-A78B-4A8C57EB2D22}" destId="{7111AE39-B455-7C4D-91F4-9E37E3822D07}" srcOrd="0" destOrd="0" presId="urn:microsoft.com/office/officeart/2008/layout/HorizontalMultiLevelHierarchy"/>
    <dgm:cxn modelId="{7FEB3F13-54D8-EE4F-8711-69FFF646E789}" type="presOf" srcId="{A73DCD64-89DF-3E4C-9543-0D417B51464E}" destId="{F726EDD3-E670-9B47-8786-4F599884289D}" srcOrd="1" destOrd="0" presId="urn:microsoft.com/office/officeart/2008/layout/HorizontalMultiLevelHierarchy"/>
    <dgm:cxn modelId="{E09DC27E-5A62-6540-BB73-A4006046CF22}" type="presOf" srcId="{A73DCD64-89DF-3E4C-9543-0D417B51464E}" destId="{082A771F-69AF-7C4C-86CB-DF1CD8CB6581}" srcOrd="0" destOrd="0" presId="urn:microsoft.com/office/officeart/2008/layout/HorizontalMultiLevelHierarchy"/>
    <dgm:cxn modelId="{B099E62F-3099-704C-BC79-05BE2304BFDA}" type="presOf" srcId="{45267C76-6276-B44A-878A-9D61B556EBD7}" destId="{938A9782-2B6B-8141-99DA-6568305E0C38}" srcOrd="1" destOrd="0" presId="urn:microsoft.com/office/officeart/2008/layout/HorizontalMultiLevelHierarchy"/>
    <dgm:cxn modelId="{565463F5-9011-EA42-9E76-DC7B97EFBBB5}" type="presOf" srcId="{BDC2CFA9-99C6-8347-9628-F8B57513FB8C}" destId="{7A2CD5A7-70D6-DE44-803D-0740544CB367}" srcOrd="1" destOrd="0" presId="urn:microsoft.com/office/officeart/2008/layout/HorizontalMultiLevelHierarchy"/>
    <dgm:cxn modelId="{BD045C55-A7F3-FB49-8359-2BCF26D5D1C9}" type="presOf" srcId="{9BA062DA-6B7A-FC4F-B1BB-7CC4C74C72CE}" destId="{1C998B4A-F8C8-5D49-862A-38B9C76114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725A710-EB82-6543-8E80-B973AC4CD97A}" srcId="{2EFE4671-8583-3540-9262-1FC578B666F4}" destId="{CC08C8E7-D5AB-9C4F-A78B-4A8C57EB2D22}" srcOrd="0" destOrd="0" parTransId="{806FC88F-B9CF-A04B-B59C-3A472F525AEF}" sibTransId="{B0179D74-E210-A34F-9FFE-D6C2C6F405F5}"/>
    <dgm:cxn modelId="{BC630757-239A-4847-8AA4-1AE0715066B3}" type="presOf" srcId="{DD5BF61D-B843-C744-B9A9-3312A1287EF4}" destId="{C852AF5D-E3CA-F844-B775-08DD6E6FB940}" srcOrd="0" destOrd="0" presId="urn:microsoft.com/office/officeart/2008/layout/HorizontalMultiLevelHierarchy"/>
    <dgm:cxn modelId="{8BEB8486-9BE1-EA48-B622-4663C9772B6E}" type="presOf" srcId="{45267C76-6276-B44A-878A-9D61B556EBD7}" destId="{1F2800E8-CF94-FD43-8D0E-7E4B278315B1}" srcOrd="0" destOrd="0" presId="urn:microsoft.com/office/officeart/2008/layout/HorizontalMultiLevelHierarchy"/>
    <dgm:cxn modelId="{A9C4BDB3-6859-FF45-80E6-50150409ABB7}" type="presParOf" srcId="{3013142F-A3C7-F746-853E-2CA8B540A8DE}" destId="{B764B132-0961-414E-B6FA-FB0C6C1C6CED}" srcOrd="0" destOrd="0" presId="urn:microsoft.com/office/officeart/2008/layout/HorizontalMultiLevelHierarchy"/>
    <dgm:cxn modelId="{9A9E3762-45A4-A942-8A1C-648E15266043}" type="presParOf" srcId="{B764B132-0961-414E-B6FA-FB0C6C1C6CED}" destId="{7111AE39-B455-7C4D-91F4-9E37E3822D07}" srcOrd="0" destOrd="0" presId="urn:microsoft.com/office/officeart/2008/layout/HorizontalMultiLevelHierarchy"/>
    <dgm:cxn modelId="{D27DFD35-BF63-A149-9548-6DEE7DE80E02}" type="presParOf" srcId="{B764B132-0961-414E-B6FA-FB0C6C1C6CED}" destId="{551EC4E6-AE1D-DD43-B7C4-D7EFBEA2E636}" srcOrd="1" destOrd="0" presId="urn:microsoft.com/office/officeart/2008/layout/HorizontalMultiLevelHierarchy"/>
    <dgm:cxn modelId="{9552CB42-39E0-6147-B8DE-242AEC900353}" type="presParOf" srcId="{551EC4E6-AE1D-DD43-B7C4-D7EFBEA2E636}" destId="{082A771F-69AF-7C4C-86CB-DF1CD8CB6581}" srcOrd="0" destOrd="0" presId="urn:microsoft.com/office/officeart/2008/layout/HorizontalMultiLevelHierarchy"/>
    <dgm:cxn modelId="{0B79FCC5-B751-6D45-A283-DB20D882AFDB}" type="presParOf" srcId="{082A771F-69AF-7C4C-86CB-DF1CD8CB6581}" destId="{F726EDD3-E670-9B47-8786-4F599884289D}" srcOrd="0" destOrd="0" presId="urn:microsoft.com/office/officeart/2008/layout/HorizontalMultiLevelHierarchy"/>
    <dgm:cxn modelId="{9C21B4A1-C06F-5C4B-8F3A-7D260C48C85B}" type="presParOf" srcId="{551EC4E6-AE1D-DD43-B7C4-D7EFBEA2E636}" destId="{7B40AE63-0EA3-0747-BCE5-5F3AB0355BF2}" srcOrd="1" destOrd="0" presId="urn:microsoft.com/office/officeart/2008/layout/HorizontalMultiLevelHierarchy"/>
    <dgm:cxn modelId="{5E5BD2FD-2CC9-C449-B96C-D1FDC99D1307}" type="presParOf" srcId="{7B40AE63-0EA3-0747-BCE5-5F3AB0355BF2}" destId="{C852AF5D-E3CA-F844-B775-08DD6E6FB940}" srcOrd="0" destOrd="0" presId="urn:microsoft.com/office/officeart/2008/layout/HorizontalMultiLevelHierarchy"/>
    <dgm:cxn modelId="{66881B6B-2922-4146-82C8-BAA1AF6B31E1}" type="presParOf" srcId="{7B40AE63-0EA3-0747-BCE5-5F3AB0355BF2}" destId="{30463D07-8E7F-3146-97CE-76CE82648742}" srcOrd="1" destOrd="0" presId="urn:microsoft.com/office/officeart/2008/layout/HorizontalMultiLevelHierarchy"/>
    <dgm:cxn modelId="{2F314F08-4A1F-EF41-B475-DB16A5FF8F95}" type="presParOf" srcId="{551EC4E6-AE1D-DD43-B7C4-D7EFBEA2E636}" destId="{93180932-306E-E545-95F9-2A5635FDC9F1}" srcOrd="2" destOrd="0" presId="urn:microsoft.com/office/officeart/2008/layout/HorizontalMultiLevelHierarchy"/>
    <dgm:cxn modelId="{C080813E-A548-3841-8E4E-D260C4B6B8C9}" type="presParOf" srcId="{93180932-306E-E545-95F9-2A5635FDC9F1}" destId="{7A2CD5A7-70D6-DE44-803D-0740544CB367}" srcOrd="0" destOrd="0" presId="urn:microsoft.com/office/officeart/2008/layout/HorizontalMultiLevelHierarchy"/>
    <dgm:cxn modelId="{2E164813-653A-434D-8BCC-A67A5AA3395F}" type="presParOf" srcId="{551EC4E6-AE1D-DD43-B7C4-D7EFBEA2E636}" destId="{A0C9905E-6DBF-7645-94A7-C4BCDADC46B9}" srcOrd="3" destOrd="0" presId="urn:microsoft.com/office/officeart/2008/layout/HorizontalMultiLevelHierarchy"/>
    <dgm:cxn modelId="{1E5E97EC-C92F-A04A-AD85-3F695A70E239}" type="presParOf" srcId="{A0C9905E-6DBF-7645-94A7-C4BCDADC46B9}" destId="{D3E2E567-EC04-E743-9B8C-985408EA1058}" srcOrd="0" destOrd="0" presId="urn:microsoft.com/office/officeart/2008/layout/HorizontalMultiLevelHierarchy"/>
    <dgm:cxn modelId="{72043F62-685F-B241-B040-D8A6D8B29751}" type="presParOf" srcId="{A0C9905E-6DBF-7645-94A7-C4BCDADC46B9}" destId="{1488A531-D252-B440-B1DA-4363F37F8970}" srcOrd="1" destOrd="0" presId="urn:microsoft.com/office/officeart/2008/layout/HorizontalMultiLevelHierarchy"/>
    <dgm:cxn modelId="{F29D507E-7842-3545-8E31-27D6160A3414}" type="presParOf" srcId="{551EC4E6-AE1D-DD43-B7C4-D7EFBEA2E636}" destId="{1F2800E8-CF94-FD43-8D0E-7E4B278315B1}" srcOrd="4" destOrd="0" presId="urn:microsoft.com/office/officeart/2008/layout/HorizontalMultiLevelHierarchy"/>
    <dgm:cxn modelId="{CF50DFDE-D69E-6543-B3DD-6638CFA33783}" type="presParOf" srcId="{1F2800E8-CF94-FD43-8D0E-7E4B278315B1}" destId="{938A9782-2B6B-8141-99DA-6568305E0C38}" srcOrd="0" destOrd="0" presId="urn:microsoft.com/office/officeart/2008/layout/HorizontalMultiLevelHierarchy"/>
    <dgm:cxn modelId="{5A11267F-B21D-3642-8B98-2D5EF41DCA4B}" type="presParOf" srcId="{551EC4E6-AE1D-DD43-B7C4-D7EFBEA2E636}" destId="{7377E58F-198D-DE48-B3AF-2D2AF67C403D}" srcOrd="5" destOrd="0" presId="urn:microsoft.com/office/officeart/2008/layout/HorizontalMultiLevelHierarchy"/>
    <dgm:cxn modelId="{CA72183E-0A11-2D45-AF5F-718FCCF892DE}" type="presParOf" srcId="{7377E58F-198D-DE48-B3AF-2D2AF67C403D}" destId="{1C998B4A-F8C8-5D49-862A-38B9C7611407}" srcOrd="0" destOrd="0" presId="urn:microsoft.com/office/officeart/2008/layout/HorizontalMultiLevelHierarchy"/>
    <dgm:cxn modelId="{7B8A84A5-1311-4A47-BB38-71FA03490A9A}"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76B428C7-0F87-F343-B73F-DAB30815BA37}" type="presOf" srcId="{9BA062DA-6B7A-FC4F-B1BB-7CC4C74C72CE}" destId="{1C998B4A-F8C8-5D49-862A-38B9C76114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C84A2266-863B-2D4D-9041-68176AC847B7}"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08F31FA-060C-764C-BEC4-AEFD4C7B348E}" type="presOf" srcId="{A73DCD64-89DF-3E4C-9543-0D417B51464E}" destId="{F726EDD3-E670-9B47-8786-4F599884289D}" srcOrd="1" destOrd="0" presId="urn:microsoft.com/office/officeart/2008/layout/HorizontalMultiLevelHierarchy"/>
    <dgm:cxn modelId="{F34B82AA-00E3-824A-BB04-8E0AB03A6500}" type="presOf" srcId="{45267C76-6276-B44A-878A-9D61B556EBD7}" destId="{1F2800E8-CF94-FD43-8D0E-7E4B278315B1}" srcOrd="0" destOrd="0" presId="urn:microsoft.com/office/officeart/2008/layout/HorizontalMultiLevelHierarchy"/>
    <dgm:cxn modelId="{B70B652B-86F8-E54F-A038-6CBFD39DDCB3}" type="presOf" srcId="{2EFE4671-8583-3540-9262-1FC578B666F4}" destId="{3013142F-A3C7-F746-853E-2CA8B540A8DE}" srcOrd="0" destOrd="0" presId="urn:microsoft.com/office/officeart/2008/layout/HorizontalMultiLevelHierarchy"/>
    <dgm:cxn modelId="{5C89255B-9ED6-2746-8758-C8334E147986}" type="presOf" srcId="{CC08C8E7-D5AB-9C4F-A78B-4A8C57EB2D22}" destId="{7111AE39-B455-7C4D-91F4-9E37E3822D07}" srcOrd="0" destOrd="0" presId="urn:microsoft.com/office/officeart/2008/layout/HorizontalMultiLevelHierarchy"/>
    <dgm:cxn modelId="{1296BFE3-760A-B04D-ACE2-29FDD758324C}" type="presOf" srcId="{45267C76-6276-B44A-878A-9D61B556EBD7}" destId="{938A9782-2B6B-8141-99DA-6568305E0C38}"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62B116CF-DBC0-6848-957E-F8494C2CCE45}" type="presOf" srcId="{BDC2CFA9-99C6-8347-9628-F8B57513FB8C}" destId="{93180932-306E-E545-95F9-2A5635FDC9F1}" srcOrd="0" destOrd="0" presId="urn:microsoft.com/office/officeart/2008/layout/HorizontalMultiLevelHierarchy"/>
    <dgm:cxn modelId="{7090477F-4529-8D43-8917-6E5E896A440B}" type="presOf" srcId="{DD5BF61D-B843-C744-B9A9-3312A1287EF4}" destId="{C852AF5D-E3CA-F844-B775-08DD6E6FB940}" srcOrd="0" destOrd="0" presId="urn:microsoft.com/office/officeart/2008/layout/HorizontalMultiLevelHierarchy"/>
    <dgm:cxn modelId="{DFD5F471-A31C-8E4F-931B-E4C1A6F2865D}" type="presOf" srcId="{773FD5F0-F007-F148-886B-86E72F86266E}" destId="{D3E2E567-EC04-E743-9B8C-985408EA1058}" srcOrd="0" destOrd="0" presId="urn:microsoft.com/office/officeart/2008/layout/HorizontalMultiLevelHierarchy"/>
    <dgm:cxn modelId="{1120DA64-2016-6345-962C-7D1C58563BFB}"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2B3DF14-A47D-8043-BCD4-3960059FB06B}" type="presParOf" srcId="{3013142F-A3C7-F746-853E-2CA8B540A8DE}" destId="{B764B132-0961-414E-B6FA-FB0C6C1C6CED}" srcOrd="0" destOrd="0" presId="urn:microsoft.com/office/officeart/2008/layout/HorizontalMultiLevelHierarchy"/>
    <dgm:cxn modelId="{98A8C324-1C12-6143-AB4D-7EA931BAFF23}" type="presParOf" srcId="{B764B132-0961-414E-B6FA-FB0C6C1C6CED}" destId="{7111AE39-B455-7C4D-91F4-9E37E3822D07}" srcOrd="0" destOrd="0" presId="urn:microsoft.com/office/officeart/2008/layout/HorizontalMultiLevelHierarchy"/>
    <dgm:cxn modelId="{3D994990-2D7A-0741-BF03-F800FF4A1801}" type="presParOf" srcId="{B764B132-0961-414E-B6FA-FB0C6C1C6CED}" destId="{551EC4E6-AE1D-DD43-B7C4-D7EFBEA2E636}" srcOrd="1" destOrd="0" presId="urn:microsoft.com/office/officeart/2008/layout/HorizontalMultiLevelHierarchy"/>
    <dgm:cxn modelId="{7DFB5E59-14AD-C848-951A-261FB154F30D}" type="presParOf" srcId="{551EC4E6-AE1D-DD43-B7C4-D7EFBEA2E636}" destId="{082A771F-69AF-7C4C-86CB-DF1CD8CB6581}" srcOrd="0" destOrd="0" presId="urn:microsoft.com/office/officeart/2008/layout/HorizontalMultiLevelHierarchy"/>
    <dgm:cxn modelId="{E1D48941-61C8-B14D-9EE9-DDE75CBBFE04}" type="presParOf" srcId="{082A771F-69AF-7C4C-86CB-DF1CD8CB6581}" destId="{F726EDD3-E670-9B47-8786-4F599884289D}" srcOrd="0" destOrd="0" presId="urn:microsoft.com/office/officeart/2008/layout/HorizontalMultiLevelHierarchy"/>
    <dgm:cxn modelId="{E9C3F599-D701-6F45-BFB6-7BF9C8499007}" type="presParOf" srcId="{551EC4E6-AE1D-DD43-B7C4-D7EFBEA2E636}" destId="{7B40AE63-0EA3-0747-BCE5-5F3AB0355BF2}" srcOrd="1" destOrd="0" presId="urn:microsoft.com/office/officeart/2008/layout/HorizontalMultiLevelHierarchy"/>
    <dgm:cxn modelId="{60F1E8E8-B7EA-C84D-849A-1451431EFB04}" type="presParOf" srcId="{7B40AE63-0EA3-0747-BCE5-5F3AB0355BF2}" destId="{C852AF5D-E3CA-F844-B775-08DD6E6FB940}" srcOrd="0" destOrd="0" presId="urn:microsoft.com/office/officeart/2008/layout/HorizontalMultiLevelHierarchy"/>
    <dgm:cxn modelId="{9E46CE5C-F092-9B4C-87A4-2C79C3D6C65B}" type="presParOf" srcId="{7B40AE63-0EA3-0747-BCE5-5F3AB0355BF2}" destId="{30463D07-8E7F-3146-97CE-76CE82648742}" srcOrd="1" destOrd="0" presId="urn:microsoft.com/office/officeart/2008/layout/HorizontalMultiLevelHierarchy"/>
    <dgm:cxn modelId="{19152CC6-E98C-7D46-8B7B-ECF1C784FF17}" type="presParOf" srcId="{551EC4E6-AE1D-DD43-B7C4-D7EFBEA2E636}" destId="{93180932-306E-E545-95F9-2A5635FDC9F1}" srcOrd="2" destOrd="0" presId="urn:microsoft.com/office/officeart/2008/layout/HorizontalMultiLevelHierarchy"/>
    <dgm:cxn modelId="{1C16AA46-FF24-214B-A9B9-922B9D8DA8F0}" type="presParOf" srcId="{93180932-306E-E545-95F9-2A5635FDC9F1}" destId="{7A2CD5A7-70D6-DE44-803D-0740544CB367}" srcOrd="0" destOrd="0" presId="urn:microsoft.com/office/officeart/2008/layout/HorizontalMultiLevelHierarchy"/>
    <dgm:cxn modelId="{0D5867C9-C307-C644-B93B-6481DB980505}" type="presParOf" srcId="{551EC4E6-AE1D-DD43-B7C4-D7EFBEA2E636}" destId="{A0C9905E-6DBF-7645-94A7-C4BCDADC46B9}" srcOrd="3" destOrd="0" presId="urn:microsoft.com/office/officeart/2008/layout/HorizontalMultiLevelHierarchy"/>
    <dgm:cxn modelId="{8C890ACE-4F4A-3047-8F61-5DE6B8138B79}" type="presParOf" srcId="{A0C9905E-6DBF-7645-94A7-C4BCDADC46B9}" destId="{D3E2E567-EC04-E743-9B8C-985408EA1058}" srcOrd="0" destOrd="0" presId="urn:microsoft.com/office/officeart/2008/layout/HorizontalMultiLevelHierarchy"/>
    <dgm:cxn modelId="{CB433427-9B01-2B4B-9241-F87304F1AA43}" type="presParOf" srcId="{A0C9905E-6DBF-7645-94A7-C4BCDADC46B9}" destId="{1488A531-D252-B440-B1DA-4363F37F8970}" srcOrd="1" destOrd="0" presId="urn:microsoft.com/office/officeart/2008/layout/HorizontalMultiLevelHierarchy"/>
    <dgm:cxn modelId="{7DE9DAEA-320B-2040-8865-D271675135EE}" type="presParOf" srcId="{551EC4E6-AE1D-DD43-B7C4-D7EFBEA2E636}" destId="{1F2800E8-CF94-FD43-8D0E-7E4B278315B1}" srcOrd="4" destOrd="0" presId="urn:microsoft.com/office/officeart/2008/layout/HorizontalMultiLevelHierarchy"/>
    <dgm:cxn modelId="{F7850A85-04B0-4343-A34B-2829AC4D05E8}" type="presParOf" srcId="{1F2800E8-CF94-FD43-8D0E-7E4B278315B1}" destId="{938A9782-2B6B-8141-99DA-6568305E0C38}" srcOrd="0" destOrd="0" presId="urn:microsoft.com/office/officeart/2008/layout/HorizontalMultiLevelHierarchy"/>
    <dgm:cxn modelId="{1E23F7AC-AC9D-6E46-9195-662E98423C7B}" type="presParOf" srcId="{551EC4E6-AE1D-DD43-B7C4-D7EFBEA2E636}" destId="{7377E58F-198D-DE48-B3AF-2D2AF67C403D}" srcOrd="5" destOrd="0" presId="urn:microsoft.com/office/officeart/2008/layout/HorizontalMultiLevelHierarchy"/>
    <dgm:cxn modelId="{BA661602-4CDC-A247-AE04-DCE31AF935BC}" type="presParOf" srcId="{7377E58F-198D-DE48-B3AF-2D2AF67C403D}" destId="{1C998B4A-F8C8-5D49-862A-38B9C7611407}" srcOrd="0" destOrd="0" presId="urn:microsoft.com/office/officeart/2008/layout/HorizontalMultiLevelHierarchy"/>
    <dgm:cxn modelId="{FAFF1D76-E1B4-B74C-A653-82830B5A3B26}"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1CA4005-53B8-4447-87DF-D58698DEFDF8}"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7B44F4AE-58B9-D249-AC35-79262C684FA8}" type="presOf" srcId="{773FD5F0-F007-F148-886B-86E72F86266E}" destId="{D3E2E567-EC04-E743-9B8C-985408EA1058}" srcOrd="0" destOrd="0" presId="urn:microsoft.com/office/officeart/2008/layout/HorizontalMultiLevelHierarchy"/>
    <dgm:cxn modelId="{47307DA2-CC51-BC40-BC1E-11E4A33AF774}" type="presOf" srcId="{DD5BF61D-B843-C744-B9A9-3312A1287EF4}" destId="{C852AF5D-E3CA-F844-B775-08DD6E6FB940}" srcOrd="0" destOrd="0" presId="urn:microsoft.com/office/officeart/2008/layout/HorizontalMultiLevelHierarchy"/>
    <dgm:cxn modelId="{742B0D95-59F1-C14E-9B49-1A34533E8B57}" type="presOf" srcId="{2EFE4671-8583-3540-9262-1FC578B666F4}" destId="{3013142F-A3C7-F746-853E-2CA8B540A8DE}" srcOrd="0" destOrd="0" presId="urn:microsoft.com/office/officeart/2008/layout/HorizontalMultiLevelHierarchy"/>
    <dgm:cxn modelId="{8A5B092E-9E88-124B-9AB4-4A7580A2A4B0}" type="presOf" srcId="{BDC2CFA9-99C6-8347-9628-F8B57513FB8C}" destId="{93180932-306E-E545-95F9-2A5635FDC9F1}" srcOrd="0" destOrd="0" presId="urn:microsoft.com/office/officeart/2008/layout/HorizontalMultiLevelHierarchy"/>
    <dgm:cxn modelId="{33BE8718-7EEA-224C-BC06-DBBBEBAA1B2E}" type="presOf" srcId="{45267C76-6276-B44A-878A-9D61B556EBD7}" destId="{938A9782-2B6B-8141-99DA-6568305E0C38}" srcOrd="1" destOrd="0" presId="urn:microsoft.com/office/officeart/2008/layout/HorizontalMultiLevelHierarchy"/>
    <dgm:cxn modelId="{1B6ACD35-98F7-AE41-9B0B-4D425CFAC5DA}" type="presOf" srcId="{A73DCD64-89DF-3E4C-9543-0D417B51464E}" destId="{082A771F-69AF-7C4C-86CB-DF1CD8CB6581}" srcOrd="0" destOrd="0" presId="urn:microsoft.com/office/officeart/2008/layout/HorizontalMultiLevelHierarchy"/>
    <dgm:cxn modelId="{DFF67270-417C-4644-BA17-C64E70980B6C}" type="presOf" srcId="{BDC2CFA9-99C6-8347-9628-F8B57513FB8C}" destId="{7A2CD5A7-70D6-DE44-803D-0740544CB367}" srcOrd="1" destOrd="0" presId="urn:microsoft.com/office/officeart/2008/layout/HorizontalMultiLevelHierarchy"/>
    <dgm:cxn modelId="{179F5D17-FAC9-A546-8184-4E742D61F5EA}" type="presOf" srcId="{CC08C8E7-D5AB-9C4F-A78B-4A8C57EB2D22}" destId="{7111AE39-B455-7C4D-91F4-9E37E3822D07}" srcOrd="0" destOrd="0" presId="urn:microsoft.com/office/officeart/2008/layout/HorizontalMultiLevelHierarchy"/>
    <dgm:cxn modelId="{076D97D8-4F88-304A-B874-9E05ACA832F5}" type="presOf" srcId="{9BA062DA-6B7A-FC4F-B1BB-7CC4C74C72CE}" destId="{1C998B4A-F8C8-5D49-862A-38B9C7611407}" srcOrd="0" destOrd="0" presId="urn:microsoft.com/office/officeart/2008/layout/HorizontalMultiLevelHierarchy"/>
    <dgm:cxn modelId="{7CE7F57A-2E06-8647-810E-734A14EB5004}" type="presOf" srcId="{45267C76-6276-B44A-878A-9D61B556EBD7}" destId="{1F2800E8-CF94-FD43-8D0E-7E4B278315B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E53D9527-C1E7-5443-8FD7-C90E8FE2D675}" type="presParOf" srcId="{3013142F-A3C7-F746-853E-2CA8B540A8DE}" destId="{B764B132-0961-414E-B6FA-FB0C6C1C6CED}" srcOrd="0" destOrd="0" presId="urn:microsoft.com/office/officeart/2008/layout/HorizontalMultiLevelHierarchy"/>
    <dgm:cxn modelId="{06A50501-5BFB-8046-9F3A-00BC789B725F}" type="presParOf" srcId="{B764B132-0961-414E-B6FA-FB0C6C1C6CED}" destId="{7111AE39-B455-7C4D-91F4-9E37E3822D07}" srcOrd="0" destOrd="0" presId="urn:microsoft.com/office/officeart/2008/layout/HorizontalMultiLevelHierarchy"/>
    <dgm:cxn modelId="{F7780516-7F34-3A44-9BD7-FAB6043BB5CB}" type="presParOf" srcId="{B764B132-0961-414E-B6FA-FB0C6C1C6CED}" destId="{551EC4E6-AE1D-DD43-B7C4-D7EFBEA2E636}" srcOrd="1" destOrd="0" presId="urn:microsoft.com/office/officeart/2008/layout/HorizontalMultiLevelHierarchy"/>
    <dgm:cxn modelId="{1AC35F2C-40B6-2D42-81F3-E503615D549A}" type="presParOf" srcId="{551EC4E6-AE1D-DD43-B7C4-D7EFBEA2E636}" destId="{082A771F-69AF-7C4C-86CB-DF1CD8CB6581}" srcOrd="0" destOrd="0" presId="urn:microsoft.com/office/officeart/2008/layout/HorizontalMultiLevelHierarchy"/>
    <dgm:cxn modelId="{31327974-F23B-C343-8F4C-AB55DC4DF2B0}" type="presParOf" srcId="{082A771F-69AF-7C4C-86CB-DF1CD8CB6581}" destId="{F726EDD3-E670-9B47-8786-4F599884289D}" srcOrd="0" destOrd="0" presId="urn:microsoft.com/office/officeart/2008/layout/HorizontalMultiLevelHierarchy"/>
    <dgm:cxn modelId="{7A18B5CD-7F3A-1D4A-A6EA-964F67473BB4}" type="presParOf" srcId="{551EC4E6-AE1D-DD43-B7C4-D7EFBEA2E636}" destId="{7B40AE63-0EA3-0747-BCE5-5F3AB0355BF2}" srcOrd="1" destOrd="0" presId="urn:microsoft.com/office/officeart/2008/layout/HorizontalMultiLevelHierarchy"/>
    <dgm:cxn modelId="{2A49434A-DFFD-3145-A364-2AE79732101B}" type="presParOf" srcId="{7B40AE63-0EA3-0747-BCE5-5F3AB0355BF2}" destId="{C852AF5D-E3CA-F844-B775-08DD6E6FB940}" srcOrd="0" destOrd="0" presId="urn:microsoft.com/office/officeart/2008/layout/HorizontalMultiLevelHierarchy"/>
    <dgm:cxn modelId="{C58E5465-A69F-694F-96C8-5781AD82AE70}" type="presParOf" srcId="{7B40AE63-0EA3-0747-BCE5-5F3AB0355BF2}" destId="{30463D07-8E7F-3146-97CE-76CE82648742}" srcOrd="1" destOrd="0" presId="urn:microsoft.com/office/officeart/2008/layout/HorizontalMultiLevelHierarchy"/>
    <dgm:cxn modelId="{BBAA202A-7936-394C-9EAF-6EB3736EA84D}" type="presParOf" srcId="{551EC4E6-AE1D-DD43-B7C4-D7EFBEA2E636}" destId="{93180932-306E-E545-95F9-2A5635FDC9F1}" srcOrd="2" destOrd="0" presId="urn:microsoft.com/office/officeart/2008/layout/HorizontalMultiLevelHierarchy"/>
    <dgm:cxn modelId="{CE5178DC-5436-3D4A-96F1-96FABE684FE0}" type="presParOf" srcId="{93180932-306E-E545-95F9-2A5635FDC9F1}" destId="{7A2CD5A7-70D6-DE44-803D-0740544CB367}" srcOrd="0" destOrd="0" presId="urn:microsoft.com/office/officeart/2008/layout/HorizontalMultiLevelHierarchy"/>
    <dgm:cxn modelId="{FF7E241C-8754-5440-AA75-9F0FB4E3ECD2}" type="presParOf" srcId="{551EC4E6-AE1D-DD43-B7C4-D7EFBEA2E636}" destId="{A0C9905E-6DBF-7645-94A7-C4BCDADC46B9}" srcOrd="3" destOrd="0" presId="urn:microsoft.com/office/officeart/2008/layout/HorizontalMultiLevelHierarchy"/>
    <dgm:cxn modelId="{70698168-5600-DB49-B366-69AC90E53EE7}" type="presParOf" srcId="{A0C9905E-6DBF-7645-94A7-C4BCDADC46B9}" destId="{D3E2E567-EC04-E743-9B8C-985408EA1058}" srcOrd="0" destOrd="0" presId="urn:microsoft.com/office/officeart/2008/layout/HorizontalMultiLevelHierarchy"/>
    <dgm:cxn modelId="{B5824B5B-29DE-8242-870B-F1FE8AE6D3A2}" type="presParOf" srcId="{A0C9905E-6DBF-7645-94A7-C4BCDADC46B9}" destId="{1488A531-D252-B440-B1DA-4363F37F8970}" srcOrd="1" destOrd="0" presId="urn:microsoft.com/office/officeart/2008/layout/HorizontalMultiLevelHierarchy"/>
    <dgm:cxn modelId="{9F206326-8E22-4246-8E76-B433F111EFCE}" type="presParOf" srcId="{551EC4E6-AE1D-DD43-B7C4-D7EFBEA2E636}" destId="{1F2800E8-CF94-FD43-8D0E-7E4B278315B1}" srcOrd="4" destOrd="0" presId="urn:microsoft.com/office/officeart/2008/layout/HorizontalMultiLevelHierarchy"/>
    <dgm:cxn modelId="{E0450A30-C654-794D-9439-B8D15606912C}" type="presParOf" srcId="{1F2800E8-CF94-FD43-8D0E-7E4B278315B1}" destId="{938A9782-2B6B-8141-99DA-6568305E0C38}" srcOrd="0" destOrd="0" presId="urn:microsoft.com/office/officeart/2008/layout/HorizontalMultiLevelHierarchy"/>
    <dgm:cxn modelId="{5DA92AE6-EA19-334E-9F3E-D5F3F3C0B7CF}" type="presParOf" srcId="{551EC4E6-AE1D-DD43-B7C4-D7EFBEA2E636}" destId="{7377E58F-198D-DE48-B3AF-2D2AF67C403D}" srcOrd="5" destOrd="0" presId="urn:microsoft.com/office/officeart/2008/layout/HorizontalMultiLevelHierarchy"/>
    <dgm:cxn modelId="{153330DA-C9D3-6C4B-A7B0-5BD400F07603}" type="presParOf" srcId="{7377E58F-198D-DE48-B3AF-2D2AF67C403D}" destId="{1C998B4A-F8C8-5D49-862A-38B9C7611407}" srcOrd="0" destOrd="0" presId="urn:microsoft.com/office/officeart/2008/layout/HorizontalMultiLevelHierarchy"/>
    <dgm:cxn modelId="{E7DF09AE-4A6D-A047-9363-0520E4E39828}"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EFECFF16-0983-0749-BF61-E0591DA2E943}" type="presOf" srcId="{A73DCD64-89DF-3E4C-9543-0D417B51464E}" destId="{082A771F-69AF-7C4C-86CB-DF1CD8CB6581}" srcOrd="0" destOrd="0" presId="urn:microsoft.com/office/officeart/2008/layout/HorizontalMultiLevelHierarchy"/>
    <dgm:cxn modelId="{0742BA03-B1BC-BF4A-9852-415A496FBA3D}" type="presOf" srcId="{9BA062DA-6B7A-FC4F-B1BB-7CC4C74C72CE}" destId="{1C998B4A-F8C8-5D49-862A-38B9C7611407}" srcOrd="0" destOrd="0" presId="urn:microsoft.com/office/officeart/2008/layout/HorizontalMultiLevelHierarchy"/>
    <dgm:cxn modelId="{D237E100-6E28-9E47-96E9-6EA0A3FC9A1D}" type="presOf" srcId="{2EFE4671-8583-3540-9262-1FC578B666F4}" destId="{3013142F-A3C7-F746-853E-2CA8B540A8DE}" srcOrd="0" destOrd="0" presId="urn:microsoft.com/office/officeart/2008/layout/HorizontalMultiLevelHierarchy"/>
    <dgm:cxn modelId="{36719A90-8389-9244-9210-A7903A7F0E85}" type="presOf" srcId="{CC08C8E7-D5AB-9C4F-A78B-4A8C57EB2D22}" destId="{7111AE39-B455-7C4D-91F4-9E37E3822D07}" srcOrd="0" destOrd="0" presId="urn:microsoft.com/office/officeart/2008/layout/HorizontalMultiLevelHierarchy"/>
    <dgm:cxn modelId="{36A81C93-2A1C-9C46-8CAA-FB6AA4B55E60}" type="presOf" srcId="{773FD5F0-F007-F148-886B-86E72F86266E}" destId="{D3E2E567-EC04-E743-9B8C-985408EA1058}" srcOrd="0" destOrd="0" presId="urn:microsoft.com/office/officeart/2008/layout/HorizontalMultiLevelHierarchy"/>
    <dgm:cxn modelId="{8F1967CD-D73E-BB42-BCB6-BB582B9DC7EF}" type="presOf" srcId="{45267C76-6276-B44A-878A-9D61B556EBD7}" destId="{1F2800E8-CF94-FD43-8D0E-7E4B278315B1}" srcOrd="0" destOrd="0" presId="urn:microsoft.com/office/officeart/2008/layout/HorizontalMultiLevelHierarchy"/>
    <dgm:cxn modelId="{E130DF97-35EC-6143-B936-5F138D73F645}" type="presOf" srcId="{A73DCD64-89DF-3E4C-9543-0D417B51464E}" destId="{F726EDD3-E670-9B47-8786-4F599884289D}" srcOrd="1" destOrd="0" presId="urn:microsoft.com/office/officeart/2008/layout/HorizontalMultiLevelHierarchy"/>
    <dgm:cxn modelId="{71F5CC15-0D5C-F040-B1EE-44CDCC1E00FA}" type="presOf" srcId="{BDC2CFA9-99C6-8347-9628-F8B57513FB8C}" destId="{93180932-306E-E545-95F9-2A5635FDC9F1}" srcOrd="0" destOrd="0" presId="urn:microsoft.com/office/officeart/2008/layout/HorizontalMultiLevelHierarchy"/>
    <dgm:cxn modelId="{657B3749-0FC6-8B4B-8556-808D045F95A9}" type="presOf" srcId="{DD5BF61D-B843-C744-B9A9-3312A1287EF4}" destId="{C852AF5D-E3CA-F844-B775-08DD6E6FB940}" srcOrd="0" destOrd="0" presId="urn:microsoft.com/office/officeart/2008/layout/HorizontalMultiLevelHierarchy"/>
    <dgm:cxn modelId="{8CB4E21C-1F19-C249-BF25-384E1BE7546B}"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9DED025F-1B87-3242-AB14-4226DA84EDA6}" type="presOf" srcId="{45267C76-6276-B44A-878A-9D61B556EBD7}" destId="{938A9782-2B6B-8141-99DA-6568305E0C38}" srcOrd="1" destOrd="0" presId="urn:microsoft.com/office/officeart/2008/layout/HorizontalMultiLevelHierarchy"/>
    <dgm:cxn modelId="{AA02FA0E-40FA-414A-8B43-49B0C26F7BFB}" type="presParOf" srcId="{3013142F-A3C7-F746-853E-2CA8B540A8DE}" destId="{B764B132-0961-414E-B6FA-FB0C6C1C6CED}" srcOrd="0" destOrd="0" presId="urn:microsoft.com/office/officeart/2008/layout/HorizontalMultiLevelHierarchy"/>
    <dgm:cxn modelId="{AE5364D6-CAFE-7749-96F5-DC090856338A}" type="presParOf" srcId="{B764B132-0961-414E-B6FA-FB0C6C1C6CED}" destId="{7111AE39-B455-7C4D-91F4-9E37E3822D07}" srcOrd="0" destOrd="0" presId="urn:microsoft.com/office/officeart/2008/layout/HorizontalMultiLevelHierarchy"/>
    <dgm:cxn modelId="{0AD56ED4-6F91-4047-8986-F4D1C16DC7B2}" type="presParOf" srcId="{B764B132-0961-414E-B6FA-FB0C6C1C6CED}" destId="{551EC4E6-AE1D-DD43-B7C4-D7EFBEA2E636}" srcOrd="1" destOrd="0" presId="urn:microsoft.com/office/officeart/2008/layout/HorizontalMultiLevelHierarchy"/>
    <dgm:cxn modelId="{F84A1ED0-6A61-364C-A05A-1AE01BB90A56}" type="presParOf" srcId="{551EC4E6-AE1D-DD43-B7C4-D7EFBEA2E636}" destId="{082A771F-69AF-7C4C-86CB-DF1CD8CB6581}" srcOrd="0" destOrd="0" presId="urn:microsoft.com/office/officeart/2008/layout/HorizontalMultiLevelHierarchy"/>
    <dgm:cxn modelId="{186696C8-22EB-2245-BE55-DB271DD36ED6}" type="presParOf" srcId="{082A771F-69AF-7C4C-86CB-DF1CD8CB6581}" destId="{F726EDD3-E670-9B47-8786-4F599884289D}" srcOrd="0" destOrd="0" presId="urn:microsoft.com/office/officeart/2008/layout/HorizontalMultiLevelHierarchy"/>
    <dgm:cxn modelId="{5752C25B-B624-3F4B-9A28-BA73705558A7}" type="presParOf" srcId="{551EC4E6-AE1D-DD43-B7C4-D7EFBEA2E636}" destId="{7B40AE63-0EA3-0747-BCE5-5F3AB0355BF2}" srcOrd="1" destOrd="0" presId="urn:microsoft.com/office/officeart/2008/layout/HorizontalMultiLevelHierarchy"/>
    <dgm:cxn modelId="{7ABD3930-D634-DE49-B25D-349C463BED16}" type="presParOf" srcId="{7B40AE63-0EA3-0747-BCE5-5F3AB0355BF2}" destId="{C852AF5D-E3CA-F844-B775-08DD6E6FB940}" srcOrd="0" destOrd="0" presId="urn:microsoft.com/office/officeart/2008/layout/HorizontalMultiLevelHierarchy"/>
    <dgm:cxn modelId="{DA75EDEC-B3BC-F643-BA19-BD51A79F5778}" type="presParOf" srcId="{7B40AE63-0EA3-0747-BCE5-5F3AB0355BF2}" destId="{30463D07-8E7F-3146-97CE-76CE82648742}" srcOrd="1" destOrd="0" presId="urn:microsoft.com/office/officeart/2008/layout/HorizontalMultiLevelHierarchy"/>
    <dgm:cxn modelId="{20C5A8EA-4D86-3442-ACE5-4772C56915A2}" type="presParOf" srcId="{551EC4E6-AE1D-DD43-B7C4-D7EFBEA2E636}" destId="{93180932-306E-E545-95F9-2A5635FDC9F1}" srcOrd="2" destOrd="0" presId="urn:microsoft.com/office/officeart/2008/layout/HorizontalMultiLevelHierarchy"/>
    <dgm:cxn modelId="{94E92A1B-4C06-7D41-96BF-3A119DDC3615}" type="presParOf" srcId="{93180932-306E-E545-95F9-2A5635FDC9F1}" destId="{7A2CD5A7-70D6-DE44-803D-0740544CB367}" srcOrd="0" destOrd="0" presId="urn:microsoft.com/office/officeart/2008/layout/HorizontalMultiLevelHierarchy"/>
    <dgm:cxn modelId="{5395D20D-DEBE-4348-B1A6-2936835C9CEE}" type="presParOf" srcId="{551EC4E6-AE1D-DD43-B7C4-D7EFBEA2E636}" destId="{A0C9905E-6DBF-7645-94A7-C4BCDADC46B9}" srcOrd="3" destOrd="0" presId="urn:microsoft.com/office/officeart/2008/layout/HorizontalMultiLevelHierarchy"/>
    <dgm:cxn modelId="{C00D4FCF-4BE8-134B-8E6B-4E4357C9DAC0}" type="presParOf" srcId="{A0C9905E-6DBF-7645-94A7-C4BCDADC46B9}" destId="{D3E2E567-EC04-E743-9B8C-985408EA1058}" srcOrd="0" destOrd="0" presId="urn:microsoft.com/office/officeart/2008/layout/HorizontalMultiLevelHierarchy"/>
    <dgm:cxn modelId="{1BF611AF-C145-EC4D-AE97-2E173EEB6CD1}" type="presParOf" srcId="{A0C9905E-6DBF-7645-94A7-C4BCDADC46B9}" destId="{1488A531-D252-B440-B1DA-4363F37F8970}" srcOrd="1" destOrd="0" presId="urn:microsoft.com/office/officeart/2008/layout/HorizontalMultiLevelHierarchy"/>
    <dgm:cxn modelId="{A2604996-E1F6-4040-9DBF-435706F9C53C}" type="presParOf" srcId="{551EC4E6-AE1D-DD43-B7C4-D7EFBEA2E636}" destId="{1F2800E8-CF94-FD43-8D0E-7E4B278315B1}" srcOrd="4" destOrd="0" presId="urn:microsoft.com/office/officeart/2008/layout/HorizontalMultiLevelHierarchy"/>
    <dgm:cxn modelId="{315941FC-A00A-D148-9B35-4FE115AC463E}" type="presParOf" srcId="{1F2800E8-CF94-FD43-8D0E-7E4B278315B1}" destId="{938A9782-2B6B-8141-99DA-6568305E0C38}" srcOrd="0" destOrd="0" presId="urn:microsoft.com/office/officeart/2008/layout/HorizontalMultiLevelHierarchy"/>
    <dgm:cxn modelId="{FB8EBCC8-4C80-F24F-A1DD-D7B865895331}" type="presParOf" srcId="{551EC4E6-AE1D-DD43-B7C4-D7EFBEA2E636}" destId="{7377E58F-198D-DE48-B3AF-2D2AF67C403D}" srcOrd="5" destOrd="0" presId="urn:microsoft.com/office/officeart/2008/layout/HorizontalMultiLevelHierarchy"/>
    <dgm:cxn modelId="{645D55A2-2147-4F48-85EC-751DED4AB4F0}" type="presParOf" srcId="{7377E58F-198D-DE48-B3AF-2D2AF67C403D}" destId="{1C998B4A-F8C8-5D49-862A-38B9C7611407}" srcOrd="0" destOrd="0" presId="urn:microsoft.com/office/officeart/2008/layout/HorizontalMultiLevelHierarchy"/>
    <dgm:cxn modelId="{5019F7A2-2365-3347-9490-6B3EB8DF08FC}"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EE449705-8A45-1248-AE82-441FDC0DC65B}" type="presOf" srcId="{9BA062DA-6B7A-FC4F-B1BB-7CC4C74C72CE}" destId="{1C998B4A-F8C8-5D49-862A-38B9C7611407}" srcOrd="0" destOrd="0" presId="urn:microsoft.com/office/officeart/2008/layout/HorizontalMultiLevelHierarchy"/>
    <dgm:cxn modelId="{E02B1D64-4CF0-CF43-9E2A-06F7E37BFCCF}" type="presOf" srcId="{45267C76-6276-B44A-878A-9D61B556EBD7}" destId="{1F2800E8-CF94-FD43-8D0E-7E4B278315B1}" srcOrd="0" destOrd="0" presId="urn:microsoft.com/office/officeart/2008/layout/HorizontalMultiLevelHierarchy"/>
    <dgm:cxn modelId="{5AC4ABA8-6E07-B042-998E-93DE081749CC}" type="presOf" srcId="{DD5BF61D-B843-C744-B9A9-3312A1287EF4}" destId="{C852AF5D-E3CA-F844-B775-08DD6E6FB940}" srcOrd="0" destOrd="0" presId="urn:microsoft.com/office/officeart/2008/layout/HorizontalMultiLevelHierarchy"/>
    <dgm:cxn modelId="{40FA57E1-9D03-6F4C-9434-1423DA040A7F}" type="presOf" srcId="{A73DCD64-89DF-3E4C-9543-0D417B51464E}" destId="{F726EDD3-E670-9B47-8786-4F599884289D}" srcOrd="1" destOrd="0" presId="urn:microsoft.com/office/officeart/2008/layout/HorizontalMultiLevelHierarchy"/>
    <dgm:cxn modelId="{C8517BAC-91A5-F44A-AE81-222B62D519D9}" type="presOf" srcId="{BDC2CFA9-99C6-8347-9628-F8B57513FB8C}" destId="{7A2CD5A7-70D6-DE44-803D-0740544CB367}" srcOrd="1" destOrd="0" presId="urn:microsoft.com/office/officeart/2008/layout/HorizontalMultiLevelHierarchy"/>
    <dgm:cxn modelId="{519CE2F7-B691-BD44-B123-EEC1963DE85D}" type="presOf" srcId="{CC08C8E7-D5AB-9C4F-A78B-4A8C57EB2D22}" destId="{7111AE39-B455-7C4D-91F4-9E37E3822D07}" srcOrd="0" destOrd="0" presId="urn:microsoft.com/office/officeart/2008/layout/HorizontalMultiLevelHierarchy"/>
    <dgm:cxn modelId="{E485FBEB-5779-AC44-BA60-B161B6EFE8DB}" type="presOf" srcId="{BDC2CFA9-99C6-8347-9628-F8B57513FB8C}" destId="{93180932-306E-E545-95F9-2A5635FDC9F1}" srcOrd="0" destOrd="0" presId="urn:microsoft.com/office/officeart/2008/layout/HorizontalMultiLevelHierarchy"/>
    <dgm:cxn modelId="{8BCF5AC5-BDD9-B840-8C1D-CC4154CF9704}" type="presOf" srcId="{45267C76-6276-B44A-878A-9D61B556EBD7}" destId="{938A9782-2B6B-8141-99DA-6568305E0C38}" srcOrd="1" destOrd="0" presId="urn:microsoft.com/office/officeart/2008/layout/HorizontalMultiLevelHierarchy"/>
    <dgm:cxn modelId="{3C3BDDA1-64AE-AD4E-B6F9-A6102E3B7947}" type="presOf" srcId="{A73DCD64-89DF-3E4C-9543-0D417B51464E}" destId="{082A771F-69AF-7C4C-86CB-DF1CD8CB658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48F6C49A-140F-4148-8D44-FA251AE97630}" type="presOf" srcId="{2EFE4671-8583-3540-9262-1FC578B666F4}" destId="{3013142F-A3C7-F746-853E-2CA8B540A8DE}" srcOrd="0" destOrd="0" presId="urn:microsoft.com/office/officeart/2008/layout/HorizontalMultiLevelHierarchy"/>
    <dgm:cxn modelId="{0BC9ED64-D6A2-644A-9952-1818642C4BFB}" type="presOf" srcId="{773FD5F0-F007-F148-886B-86E72F86266E}" destId="{D3E2E567-EC04-E743-9B8C-985408EA1058}" srcOrd="0" destOrd="0" presId="urn:microsoft.com/office/officeart/2008/layout/HorizontalMultiLevelHierarchy"/>
    <dgm:cxn modelId="{AA58669E-1401-124D-9989-5C754900C8C5}" type="presParOf" srcId="{3013142F-A3C7-F746-853E-2CA8B540A8DE}" destId="{B764B132-0961-414E-B6FA-FB0C6C1C6CED}" srcOrd="0" destOrd="0" presId="urn:microsoft.com/office/officeart/2008/layout/HorizontalMultiLevelHierarchy"/>
    <dgm:cxn modelId="{A5D85FA7-E8F0-3844-93D4-78756722885B}" type="presParOf" srcId="{B764B132-0961-414E-B6FA-FB0C6C1C6CED}" destId="{7111AE39-B455-7C4D-91F4-9E37E3822D07}" srcOrd="0" destOrd="0" presId="urn:microsoft.com/office/officeart/2008/layout/HorizontalMultiLevelHierarchy"/>
    <dgm:cxn modelId="{C4E942BB-326F-1A40-A051-29EC43F55CC6}" type="presParOf" srcId="{B764B132-0961-414E-B6FA-FB0C6C1C6CED}" destId="{551EC4E6-AE1D-DD43-B7C4-D7EFBEA2E636}" srcOrd="1" destOrd="0" presId="urn:microsoft.com/office/officeart/2008/layout/HorizontalMultiLevelHierarchy"/>
    <dgm:cxn modelId="{3F04128B-ACEC-784B-B7F1-3C54BE368064}" type="presParOf" srcId="{551EC4E6-AE1D-DD43-B7C4-D7EFBEA2E636}" destId="{082A771F-69AF-7C4C-86CB-DF1CD8CB6581}" srcOrd="0" destOrd="0" presId="urn:microsoft.com/office/officeart/2008/layout/HorizontalMultiLevelHierarchy"/>
    <dgm:cxn modelId="{DA6C29DF-FEAF-C845-89A0-5A9363E647C2}" type="presParOf" srcId="{082A771F-69AF-7C4C-86CB-DF1CD8CB6581}" destId="{F726EDD3-E670-9B47-8786-4F599884289D}" srcOrd="0" destOrd="0" presId="urn:microsoft.com/office/officeart/2008/layout/HorizontalMultiLevelHierarchy"/>
    <dgm:cxn modelId="{3774FC4C-121E-0549-BC89-40994B63EECF}" type="presParOf" srcId="{551EC4E6-AE1D-DD43-B7C4-D7EFBEA2E636}" destId="{7B40AE63-0EA3-0747-BCE5-5F3AB0355BF2}" srcOrd="1" destOrd="0" presId="urn:microsoft.com/office/officeart/2008/layout/HorizontalMultiLevelHierarchy"/>
    <dgm:cxn modelId="{268DC065-FD0B-9F49-8E34-62A333D19FD5}" type="presParOf" srcId="{7B40AE63-0EA3-0747-BCE5-5F3AB0355BF2}" destId="{C852AF5D-E3CA-F844-B775-08DD6E6FB940}" srcOrd="0" destOrd="0" presId="urn:microsoft.com/office/officeart/2008/layout/HorizontalMultiLevelHierarchy"/>
    <dgm:cxn modelId="{109A52BA-5F8E-FC44-8984-F8F051DF5C8B}" type="presParOf" srcId="{7B40AE63-0EA3-0747-BCE5-5F3AB0355BF2}" destId="{30463D07-8E7F-3146-97CE-76CE82648742}" srcOrd="1" destOrd="0" presId="urn:microsoft.com/office/officeart/2008/layout/HorizontalMultiLevelHierarchy"/>
    <dgm:cxn modelId="{0BEBEA40-CF70-E84D-9423-E02AEBEBFE2C}" type="presParOf" srcId="{551EC4E6-AE1D-DD43-B7C4-D7EFBEA2E636}" destId="{93180932-306E-E545-95F9-2A5635FDC9F1}" srcOrd="2" destOrd="0" presId="urn:microsoft.com/office/officeart/2008/layout/HorizontalMultiLevelHierarchy"/>
    <dgm:cxn modelId="{8731612E-3597-394A-9E0E-10FC6535FA45}" type="presParOf" srcId="{93180932-306E-E545-95F9-2A5635FDC9F1}" destId="{7A2CD5A7-70D6-DE44-803D-0740544CB367}" srcOrd="0" destOrd="0" presId="urn:microsoft.com/office/officeart/2008/layout/HorizontalMultiLevelHierarchy"/>
    <dgm:cxn modelId="{2AA52683-430D-D849-A17B-2E207386EB3F}" type="presParOf" srcId="{551EC4E6-AE1D-DD43-B7C4-D7EFBEA2E636}" destId="{A0C9905E-6DBF-7645-94A7-C4BCDADC46B9}" srcOrd="3" destOrd="0" presId="urn:microsoft.com/office/officeart/2008/layout/HorizontalMultiLevelHierarchy"/>
    <dgm:cxn modelId="{AE9162E8-21E6-0345-99C3-657F53EF1BB6}" type="presParOf" srcId="{A0C9905E-6DBF-7645-94A7-C4BCDADC46B9}" destId="{D3E2E567-EC04-E743-9B8C-985408EA1058}" srcOrd="0" destOrd="0" presId="urn:microsoft.com/office/officeart/2008/layout/HorizontalMultiLevelHierarchy"/>
    <dgm:cxn modelId="{FA61FD09-008B-464E-AFE9-E739AED6229C}" type="presParOf" srcId="{A0C9905E-6DBF-7645-94A7-C4BCDADC46B9}" destId="{1488A531-D252-B440-B1DA-4363F37F8970}" srcOrd="1" destOrd="0" presId="urn:microsoft.com/office/officeart/2008/layout/HorizontalMultiLevelHierarchy"/>
    <dgm:cxn modelId="{2E5E5091-155C-0049-8762-92AED2854F5B}" type="presParOf" srcId="{551EC4E6-AE1D-DD43-B7C4-D7EFBEA2E636}" destId="{1F2800E8-CF94-FD43-8D0E-7E4B278315B1}" srcOrd="4" destOrd="0" presId="urn:microsoft.com/office/officeart/2008/layout/HorizontalMultiLevelHierarchy"/>
    <dgm:cxn modelId="{3EFF8869-BAD9-1943-9237-867436D9E19F}" type="presParOf" srcId="{1F2800E8-CF94-FD43-8D0E-7E4B278315B1}" destId="{938A9782-2B6B-8141-99DA-6568305E0C38}" srcOrd="0" destOrd="0" presId="urn:microsoft.com/office/officeart/2008/layout/HorizontalMultiLevelHierarchy"/>
    <dgm:cxn modelId="{112155A4-720E-FC42-B04F-7BA686446FD0}" type="presParOf" srcId="{551EC4E6-AE1D-DD43-B7C4-D7EFBEA2E636}" destId="{7377E58F-198D-DE48-B3AF-2D2AF67C403D}" srcOrd="5" destOrd="0" presId="urn:microsoft.com/office/officeart/2008/layout/HorizontalMultiLevelHierarchy"/>
    <dgm:cxn modelId="{B5018C7E-9BC2-1049-9A75-0065CB97C945}" type="presParOf" srcId="{7377E58F-198D-DE48-B3AF-2D2AF67C403D}" destId="{1C998B4A-F8C8-5D49-862A-38B9C7611407}" srcOrd="0" destOrd="0" presId="urn:microsoft.com/office/officeart/2008/layout/HorizontalMultiLevelHierarchy"/>
    <dgm:cxn modelId="{60E8CE2F-899F-F148-9706-6C66861B5CF5}"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5E2461F3-5F14-E24E-975D-7C8FEF3D3959}"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46A32BD6-C0FD-5043-A4A0-B6DE3141128B}" type="presOf" srcId="{773FD5F0-F007-F148-886B-86E72F86266E}" destId="{D3E2E567-EC04-E743-9B8C-985408EA1058}" srcOrd="0" destOrd="0" presId="urn:microsoft.com/office/officeart/2008/layout/HorizontalMultiLevelHierarchy"/>
    <dgm:cxn modelId="{09FC21FD-7938-CA46-85AD-5662B98E5F9E}" type="presOf" srcId="{CC08C8E7-D5AB-9C4F-A78B-4A8C57EB2D22}" destId="{7111AE39-B455-7C4D-91F4-9E37E3822D07}" srcOrd="0" destOrd="0" presId="urn:microsoft.com/office/officeart/2008/layout/HorizontalMultiLevelHierarchy"/>
    <dgm:cxn modelId="{3BBE54E6-1FD8-DD4F-A080-C432AEABF086}" type="presOf" srcId="{BDC2CFA9-99C6-8347-9628-F8B57513FB8C}" destId="{93180932-306E-E545-95F9-2A5635FDC9F1}" srcOrd="0" destOrd="0" presId="urn:microsoft.com/office/officeart/2008/layout/HorizontalMultiLevelHierarchy"/>
    <dgm:cxn modelId="{7759A521-612E-FA42-A183-816E495B6224}" type="presOf" srcId="{45267C76-6276-B44A-878A-9D61B556EBD7}" destId="{1F2800E8-CF94-FD43-8D0E-7E4B278315B1}" srcOrd="0" destOrd="0" presId="urn:microsoft.com/office/officeart/2008/layout/HorizontalMultiLevelHierarchy"/>
    <dgm:cxn modelId="{F3B0CEA3-F484-9D46-9A60-C6EEF4D67704}" type="presOf" srcId="{45267C76-6276-B44A-878A-9D61B556EBD7}" destId="{938A9782-2B6B-8141-99DA-6568305E0C38}" srcOrd="1" destOrd="0" presId="urn:microsoft.com/office/officeart/2008/layout/HorizontalMultiLevelHierarchy"/>
    <dgm:cxn modelId="{6B02A753-8EEA-754E-9F8E-EB4FC60D9326}" type="presOf" srcId="{A73DCD64-89DF-3E4C-9543-0D417B51464E}" destId="{F726EDD3-E670-9B47-8786-4F599884289D}" srcOrd="1" destOrd="0" presId="urn:microsoft.com/office/officeart/2008/layout/HorizontalMultiLevelHierarchy"/>
    <dgm:cxn modelId="{65BDC586-1402-3543-8088-9EA85627B716}" type="presOf" srcId="{2EFE4671-8583-3540-9262-1FC578B666F4}" destId="{3013142F-A3C7-F746-853E-2CA8B540A8DE}" srcOrd="0" destOrd="0" presId="urn:microsoft.com/office/officeart/2008/layout/HorizontalMultiLevelHierarchy"/>
    <dgm:cxn modelId="{4FE711FA-07CF-A34E-B76B-E4E194285868}" type="presOf" srcId="{A73DCD64-89DF-3E4C-9543-0D417B51464E}" destId="{082A771F-69AF-7C4C-86CB-DF1CD8CB6581}" srcOrd="0" destOrd="0" presId="urn:microsoft.com/office/officeart/2008/layout/HorizontalMultiLevelHierarchy"/>
    <dgm:cxn modelId="{8A03DCC0-79D8-D546-AFF8-09CC4EBD2F4F}"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BC3DC031-1D5E-CE45-A006-65E0F2084479}" type="presOf" srcId="{9BA062DA-6B7A-FC4F-B1BB-7CC4C74C72CE}" destId="{1C998B4A-F8C8-5D49-862A-38B9C76114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8E2FE0FE-0746-994A-858E-9EF99F757FB8}" type="presParOf" srcId="{3013142F-A3C7-F746-853E-2CA8B540A8DE}" destId="{B764B132-0961-414E-B6FA-FB0C6C1C6CED}" srcOrd="0" destOrd="0" presId="urn:microsoft.com/office/officeart/2008/layout/HorizontalMultiLevelHierarchy"/>
    <dgm:cxn modelId="{E09587E9-460F-2C4D-833E-E4FC133AD424}" type="presParOf" srcId="{B764B132-0961-414E-B6FA-FB0C6C1C6CED}" destId="{7111AE39-B455-7C4D-91F4-9E37E3822D07}" srcOrd="0" destOrd="0" presId="urn:microsoft.com/office/officeart/2008/layout/HorizontalMultiLevelHierarchy"/>
    <dgm:cxn modelId="{0F480031-4F11-2E4F-9C72-6292DF8979BB}" type="presParOf" srcId="{B764B132-0961-414E-B6FA-FB0C6C1C6CED}" destId="{551EC4E6-AE1D-DD43-B7C4-D7EFBEA2E636}" srcOrd="1" destOrd="0" presId="urn:microsoft.com/office/officeart/2008/layout/HorizontalMultiLevelHierarchy"/>
    <dgm:cxn modelId="{14C12078-0E3C-6840-A14F-1C7A2A9C7C45}" type="presParOf" srcId="{551EC4E6-AE1D-DD43-B7C4-D7EFBEA2E636}" destId="{082A771F-69AF-7C4C-86CB-DF1CD8CB6581}" srcOrd="0" destOrd="0" presId="urn:microsoft.com/office/officeart/2008/layout/HorizontalMultiLevelHierarchy"/>
    <dgm:cxn modelId="{80954154-17D3-2245-A409-14DEA9D76F2F}" type="presParOf" srcId="{082A771F-69AF-7C4C-86CB-DF1CD8CB6581}" destId="{F726EDD3-E670-9B47-8786-4F599884289D}" srcOrd="0" destOrd="0" presId="urn:microsoft.com/office/officeart/2008/layout/HorizontalMultiLevelHierarchy"/>
    <dgm:cxn modelId="{72FEACEC-46FE-6B47-AE6E-260BB8938E1D}" type="presParOf" srcId="{551EC4E6-AE1D-DD43-B7C4-D7EFBEA2E636}" destId="{7B40AE63-0EA3-0747-BCE5-5F3AB0355BF2}" srcOrd="1" destOrd="0" presId="urn:microsoft.com/office/officeart/2008/layout/HorizontalMultiLevelHierarchy"/>
    <dgm:cxn modelId="{44F26810-9A12-9348-8FBE-4CA7C69DF559}" type="presParOf" srcId="{7B40AE63-0EA3-0747-BCE5-5F3AB0355BF2}" destId="{C852AF5D-E3CA-F844-B775-08DD6E6FB940}" srcOrd="0" destOrd="0" presId="urn:microsoft.com/office/officeart/2008/layout/HorizontalMultiLevelHierarchy"/>
    <dgm:cxn modelId="{27031834-FDA1-FF4D-9F81-70B7735AB9A3}" type="presParOf" srcId="{7B40AE63-0EA3-0747-BCE5-5F3AB0355BF2}" destId="{30463D07-8E7F-3146-97CE-76CE82648742}" srcOrd="1" destOrd="0" presId="urn:microsoft.com/office/officeart/2008/layout/HorizontalMultiLevelHierarchy"/>
    <dgm:cxn modelId="{02841984-DA5A-5B40-AF33-EAA246B7813B}" type="presParOf" srcId="{551EC4E6-AE1D-DD43-B7C4-D7EFBEA2E636}" destId="{93180932-306E-E545-95F9-2A5635FDC9F1}" srcOrd="2" destOrd="0" presId="urn:microsoft.com/office/officeart/2008/layout/HorizontalMultiLevelHierarchy"/>
    <dgm:cxn modelId="{EF5F8F14-4C39-7342-A43C-848E72310FC2}" type="presParOf" srcId="{93180932-306E-E545-95F9-2A5635FDC9F1}" destId="{7A2CD5A7-70D6-DE44-803D-0740544CB367}" srcOrd="0" destOrd="0" presId="urn:microsoft.com/office/officeart/2008/layout/HorizontalMultiLevelHierarchy"/>
    <dgm:cxn modelId="{226D2B93-7630-4E46-9329-F11DA383A402}" type="presParOf" srcId="{551EC4E6-AE1D-DD43-B7C4-D7EFBEA2E636}" destId="{A0C9905E-6DBF-7645-94A7-C4BCDADC46B9}" srcOrd="3" destOrd="0" presId="urn:microsoft.com/office/officeart/2008/layout/HorizontalMultiLevelHierarchy"/>
    <dgm:cxn modelId="{DF2C7794-6B99-4542-9D43-753FF63FB378}" type="presParOf" srcId="{A0C9905E-6DBF-7645-94A7-C4BCDADC46B9}" destId="{D3E2E567-EC04-E743-9B8C-985408EA1058}" srcOrd="0" destOrd="0" presId="urn:microsoft.com/office/officeart/2008/layout/HorizontalMultiLevelHierarchy"/>
    <dgm:cxn modelId="{C7C40E79-059F-114D-BF97-624692A8F054}" type="presParOf" srcId="{A0C9905E-6DBF-7645-94A7-C4BCDADC46B9}" destId="{1488A531-D252-B440-B1DA-4363F37F8970}" srcOrd="1" destOrd="0" presId="urn:microsoft.com/office/officeart/2008/layout/HorizontalMultiLevelHierarchy"/>
    <dgm:cxn modelId="{9DA4584B-85AD-1649-81CD-3C0FA86B1A78}" type="presParOf" srcId="{551EC4E6-AE1D-DD43-B7C4-D7EFBEA2E636}" destId="{1F2800E8-CF94-FD43-8D0E-7E4B278315B1}" srcOrd="4" destOrd="0" presId="urn:microsoft.com/office/officeart/2008/layout/HorizontalMultiLevelHierarchy"/>
    <dgm:cxn modelId="{E5E4D390-8825-7B44-B742-D0E07A4F1F1F}" type="presParOf" srcId="{1F2800E8-CF94-FD43-8D0E-7E4B278315B1}" destId="{938A9782-2B6B-8141-99DA-6568305E0C38}" srcOrd="0" destOrd="0" presId="urn:microsoft.com/office/officeart/2008/layout/HorizontalMultiLevelHierarchy"/>
    <dgm:cxn modelId="{31C6E78E-F166-2243-A76B-203884F82D1C}" type="presParOf" srcId="{551EC4E6-AE1D-DD43-B7C4-D7EFBEA2E636}" destId="{7377E58F-198D-DE48-B3AF-2D2AF67C403D}" srcOrd="5" destOrd="0" presId="urn:microsoft.com/office/officeart/2008/layout/HorizontalMultiLevelHierarchy"/>
    <dgm:cxn modelId="{313A44CC-9E19-124C-9CC4-0A7BD7C2556E}" type="presParOf" srcId="{7377E58F-198D-DE48-B3AF-2D2AF67C403D}" destId="{1C998B4A-F8C8-5D49-862A-38B9C7611407}" srcOrd="0" destOrd="0" presId="urn:microsoft.com/office/officeart/2008/layout/HorizontalMultiLevelHierarchy"/>
    <dgm:cxn modelId="{DF6FDD4C-1086-AD4E-9209-FE0EA06025A9}"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F9C8587A-6933-1D49-B612-EBF304216C3E}"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F3054A6A-EF6C-C544-B307-0B3DFF4EE83C}" type="presOf" srcId="{CC08C8E7-D5AB-9C4F-A78B-4A8C57EB2D22}" destId="{7111AE39-B455-7C4D-91F4-9E37E3822D07}" srcOrd="0" destOrd="0" presId="urn:microsoft.com/office/officeart/2008/layout/HorizontalMultiLevelHierarchy"/>
    <dgm:cxn modelId="{B97FDA84-4FD8-B44E-A22F-B92CFE1E3997}" type="presOf" srcId="{BDC2CFA9-99C6-8347-9628-F8B57513FB8C}" destId="{93180932-306E-E545-95F9-2A5635FDC9F1}" srcOrd="0" destOrd="0" presId="urn:microsoft.com/office/officeart/2008/layout/HorizontalMultiLevelHierarchy"/>
    <dgm:cxn modelId="{520205F2-1684-3441-B72A-8C21EF4F1CF1}" type="presOf" srcId="{BDC2CFA9-99C6-8347-9628-F8B57513FB8C}" destId="{7A2CD5A7-70D6-DE44-803D-0740544CB367}" srcOrd="1" destOrd="0" presId="urn:microsoft.com/office/officeart/2008/layout/HorizontalMultiLevelHierarchy"/>
    <dgm:cxn modelId="{7B453AEC-CE5D-3449-82DB-B13B99F372E4}" type="presOf" srcId="{9BA062DA-6B7A-FC4F-B1BB-7CC4C74C72CE}" destId="{1C998B4A-F8C8-5D49-862A-38B9C7611407}" srcOrd="0" destOrd="0" presId="urn:microsoft.com/office/officeart/2008/layout/HorizontalMultiLevelHierarchy"/>
    <dgm:cxn modelId="{26A78DFA-F199-564C-B2AA-70EFF5CC1C66}" type="presOf" srcId="{45267C76-6276-B44A-878A-9D61B556EBD7}" destId="{938A9782-2B6B-8141-99DA-6568305E0C38}" srcOrd="1" destOrd="0" presId="urn:microsoft.com/office/officeart/2008/layout/HorizontalMultiLevelHierarchy"/>
    <dgm:cxn modelId="{9B1BCCC7-79FB-794D-AA6D-E3156B5AA79E}" type="presOf" srcId="{45267C76-6276-B44A-878A-9D61B556EBD7}" destId="{1F2800E8-CF94-FD43-8D0E-7E4B278315B1}" srcOrd="0" destOrd="0" presId="urn:microsoft.com/office/officeart/2008/layout/HorizontalMultiLevelHierarchy"/>
    <dgm:cxn modelId="{F6A9529F-EC2E-784B-B7B6-E2AC5832E634}" type="presOf" srcId="{773FD5F0-F007-F148-886B-86E72F86266E}" destId="{D3E2E567-EC04-E743-9B8C-985408EA1058}" srcOrd="0" destOrd="0" presId="urn:microsoft.com/office/officeart/2008/layout/HorizontalMultiLevelHierarchy"/>
    <dgm:cxn modelId="{E102851F-5BAD-A243-BA36-3F8C8B18C0B2}"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3A924691-8662-2B45-A97F-9FE6DB4457C5}" type="presOf" srcId="{A73DCD64-89DF-3E4C-9543-0D417B51464E}" destId="{F726EDD3-E670-9B47-8786-4F599884289D}" srcOrd="1" destOrd="0" presId="urn:microsoft.com/office/officeart/2008/layout/HorizontalMultiLevelHierarchy"/>
    <dgm:cxn modelId="{829F9A16-B82D-A84E-8397-9BF44B11925D}" type="presOf" srcId="{A73DCD64-89DF-3E4C-9543-0D417B51464E}" destId="{082A771F-69AF-7C4C-86CB-DF1CD8CB6581}" srcOrd="0" destOrd="0" presId="urn:microsoft.com/office/officeart/2008/layout/HorizontalMultiLevelHierarchy"/>
    <dgm:cxn modelId="{EA8B49D2-6E9F-4342-A148-D99E2E814CD5}" type="presParOf" srcId="{3013142F-A3C7-F746-853E-2CA8B540A8DE}" destId="{B764B132-0961-414E-B6FA-FB0C6C1C6CED}" srcOrd="0" destOrd="0" presId="urn:microsoft.com/office/officeart/2008/layout/HorizontalMultiLevelHierarchy"/>
    <dgm:cxn modelId="{BA2F75D3-E489-0548-AFB2-4331FFDC1D24}" type="presParOf" srcId="{B764B132-0961-414E-B6FA-FB0C6C1C6CED}" destId="{7111AE39-B455-7C4D-91F4-9E37E3822D07}" srcOrd="0" destOrd="0" presId="urn:microsoft.com/office/officeart/2008/layout/HorizontalMultiLevelHierarchy"/>
    <dgm:cxn modelId="{2FC7021B-66FF-494B-8AB0-09E86B17315B}" type="presParOf" srcId="{B764B132-0961-414E-B6FA-FB0C6C1C6CED}" destId="{551EC4E6-AE1D-DD43-B7C4-D7EFBEA2E636}" srcOrd="1" destOrd="0" presId="urn:microsoft.com/office/officeart/2008/layout/HorizontalMultiLevelHierarchy"/>
    <dgm:cxn modelId="{F4A50B64-C9D7-7247-8591-3F7BDBE3D626}" type="presParOf" srcId="{551EC4E6-AE1D-DD43-B7C4-D7EFBEA2E636}" destId="{082A771F-69AF-7C4C-86CB-DF1CD8CB6581}" srcOrd="0" destOrd="0" presId="urn:microsoft.com/office/officeart/2008/layout/HorizontalMultiLevelHierarchy"/>
    <dgm:cxn modelId="{CDEFCBC3-6645-AE4E-A13C-5FC156B08577}" type="presParOf" srcId="{082A771F-69AF-7C4C-86CB-DF1CD8CB6581}" destId="{F726EDD3-E670-9B47-8786-4F599884289D}" srcOrd="0" destOrd="0" presId="urn:microsoft.com/office/officeart/2008/layout/HorizontalMultiLevelHierarchy"/>
    <dgm:cxn modelId="{D4C505D1-935E-4F4F-B79F-2785A8FEC8BB}" type="presParOf" srcId="{551EC4E6-AE1D-DD43-B7C4-D7EFBEA2E636}" destId="{7B40AE63-0EA3-0747-BCE5-5F3AB0355BF2}" srcOrd="1" destOrd="0" presId="urn:microsoft.com/office/officeart/2008/layout/HorizontalMultiLevelHierarchy"/>
    <dgm:cxn modelId="{1B898F2E-4228-F543-805E-B258C3E10542}" type="presParOf" srcId="{7B40AE63-0EA3-0747-BCE5-5F3AB0355BF2}" destId="{C852AF5D-E3CA-F844-B775-08DD6E6FB940}" srcOrd="0" destOrd="0" presId="urn:microsoft.com/office/officeart/2008/layout/HorizontalMultiLevelHierarchy"/>
    <dgm:cxn modelId="{C643F4F0-0688-3D44-B57B-8D6ADDA2FBBE}" type="presParOf" srcId="{7B40AE63-0EA3-0747-BCE5-5F3AB0355BF2}" destId="{30463D07-8E7F-3146-97CE-76CE82648742}" srcOrd="1" destOrd="0" presId="urn:microsoft.com/office/officeart/2008/layout/HorizontalMultiLevelHierarchy"/>
    <dgm:cxn modelId="{F8D513A5-2751-AE47-AAB6-B538151DD1CC}" type="presParOf" srcId="{551EC4E6-AE1D-DD43-B7C4-D7EFBEA2E636}" destId="{93180932-306E-E545-95F9-2A5635FDC9F1}" srcOrd="2" destOrd="0" presId="urn:microsoft.com/office/officeart/2008/layout/HorizontalMultiLevelHierarchy"/>
    <dgm:cxn modelId="{0654A257-BDA0-384C-A46D-FFE7439E7F9C}" type="presParOf" srcId="{93180932-306E-E545-95F9-2A5635FDC9F1}" destId="{7A2CD5A7-70D6-DE44-803D-0740544CB367}" srcOrd="0" destOrd="0" presId="urn:microsoft.com/office/officeart/2008/layout/HorizontalMultiLevelHierarchy"/>
    <dgm:cxn modelId="{BAB3913F-4CF1-DB4A-9C43-1828158F20F9}" type="presParOf" srcId="{551EC4E6-AE1D-DD43-B7C4-D7EFBEA2E636}" destId="{A0C9905E-6DBF-7645-94A7-C4BCDADC46B9}" srcOrd="3" destOrd="0" presId="urn:microsoft.com/office/officeart/2008/layout/HorizontalMultiLevelHierarchy"/>
    <dgm:cxn modelId="{0FCF6C22-88C1-4045-8B2F-CDDD64B50533}" type="presParOf" srcId="{A0C9905E-6DBF-7645-94A7-C4BCDADC46B9}" destId="{D3E2E567-EC04-E743-9B8C-985408EA1058}" srcOrd="0" destOrd="0" presId="urn:microsoft.com/office/officeart/2008/layout/HorizontalMultiLevelHierarchy"/>
    <dgm:cxn modelId="{CE6BE353-0A1A-1841-8470-0732839432A5}" type="presParOf" srcId="{A0C9905E-6DBF-7645-94A7-C4BCDADC46B9}" destId="{1488A531-D252-B440-B1DA-4363F37F8970}" srcOrd="1" destOrd="0" presId="urn:microsoft.com/office/officeart/2008/layout/HorizontalMultiLevelHierarchy"/>
    <dgm:cxn modelId="{C5399D10-9E19-E949-A17F-F8C5B35036D1}" type="presParOf" srcId="{551EC4E6-AE1D-DD43-B7C4-D7EFBEA2E636}" destId="{1F2800E8-CF94-FD43-8D0E-7E4B278315B1}" srcOrd="4" destOrd="0" presId="urn:microsoft.com/office/officeart/2008/layout/HorizontalMultiLevelHierarchy"/>
    <dgm:cxn modelId="{6527D88D-EC9E-ED46-8195-2E3A5A128B86}" type="presParOf" srcId="{1F2800E8-CF94-FD43-8D0E-7E4B278315B1}" destId="{938A9782-2B6B-8141-99DA-6568305E0C38}" srcOrd="0" destOrd="0" presId="urn:microsoft.com/office/officeart/2008/layout/HorizontalMultiLevelHierarchy"/>
    <dgm:cxn modelId="{47221BA4-35C8-254C-8A61-9784ACABA4E0}" type="presParOf" srcId="{551EC4E6-AE1D-DD43-B7C4-D7EFBEA2E636}" destId="{7377E58F-198D-DE48-B3AF-2D2AF67C403D}" srcOrd="5" destOrd="0" presId="urn:microsoft.com/office/officeart/2008/layout/HorizontalMultiLevelHierarchy"/>
    <dgm:cxn modelId="{B93247C0-1D2F-064D-9039-737C16D11958}" type="presParOf" srcId="{7377E58F-198D-DE48-B3AF-2D2AF67C403D}" destId="{1C998B4A-F8C8-5D49-862A-38B9C7611407}" srcOrd="0" destOrd="0" presId="urn:microsoft.com/office/officeart/2008/layout/HorizontalMultiLevelHierarchy"/>
    <dgm:cxn modelId="{CC9623BB-7883-D344-81FE-017558FE3E1C}"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CCE126CE-53CF-6142-9991-7A7BAEE4CF3A}"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9A2DF75C-4BA9-A949-9038-BBC9139221D7}" type="presOf" srcId="{9BA062DA-6B7A-FC4F-B1BB-7CC4C74C72CE}" destId="{1C998B4A-F8C8-5D49-862A-38B9C7611407}" srcOrd="0" destOrd="0" presId="urn:microsoft.com/office/officeart/2008/layout/HorizontalMultiLevelHierarchy"/>
    <dgm:cxn modelId="{D7CE8489-47C9-5649-A44F-5B54DAFB1DF4}" type="presOf" srcId="{45267C76-6276-B44A-878A-9D61B556EBD7}" destId="{938A9782-2B6B-8141-99DA-6568305E0C38}" srcOrd="1" destOrd="0" presId="urn:microsoft.com/office/officeart/2008/layout/HorizontalMultiLevelHierarchy"/>
    <dgm:cxn modelId="{2EBFEC2C-84A3-E14B-B382-25157EE5A4A1}" type="presOf" srcId="{45267C76-6276-B44A-878A-9D61B556EBD7}" destId="{1F2800E8-CF94-FD43-8D0E-7E4B278315B1}" srcOrd="0" destOrd="0" presId="urn:microsoft.com/office/officeart/2008/layout/HorizontalMultiLevelHierarchy"/>
    <dgm:cxn modelId="{E7E4B720-AD07-5F40-9FF7-995DC00E48CE}" type="presOf" srcId="{A73DCD64-89DF-3E4C-9543-0D417B51464E}" destId="{F726EDD3-E670-9B47-8786-4F599884289D}" srcOrd="1" destOrd="0" presId="urn:microsoft.com/office/officeart/2008/layout/HorizontalMultiLevelHierarchy"/>
    <dgm:cxn modelId="{8CA2DF53-541E-E44B-8795-543364E834E5}" type="presOf" srcId="{DD5BF61D-B843-C744-B9A9-3312A1287EF4}" destId="{C852AF5D-E3CA-F844-B775-08DD6E6FB940}" srcOrd="0" destOrd="0" presId="urn:microsoft.com/office/officeart/2008/layout/HorizontalMultiLevelHierarchy"/>
    <dgm:cxn modelId="{96CE2A3A-6D64-3746-8292-5574EA8EAB0E}" type="presOf" srcId="{A73DCD64-89DF-3E4C-9543-0D417B51464E}" destId="{082A771F-69AF-7C4C-86CB-DF1CD8CB6581}" srcOrd="0" destOrd="0" presId="urn:microsoft.com/office/officeart/2008/layout/HorizontalMultiLevelHierarchy"/>
    <dgm:cxn modelId="{AD01603D-A668-FB42-B376-FF7976976244}" type="presOf" srcId="{BDC2CFA9-99C6-8347-9628-F8B57513FB8C}" destId="{7A2CD5A7-70D6-DE44-803D-0740544CB367}" srcOrd="1" destOrd="0" presId="urn:microsoft.com/office/officeart/2008/layout/HorizontalMultiLevelHierarchy"/>
    <dgm:cxn modelId="{D888B44C-88AD-7148-AF41-F04DA6A50C85}"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36B1D38F-7265-B243-AABB-A8C0CEB05790}" type="presOf" srcId="{BDC2CFA9-99C6-8347-9628-F8B57513FB8C}" destId="{93180932-306E-E545-95F9-2A5635FDC9F1}" srcOrd="0" destOrd="0" presId="urn:microsoft.com/office/officeart/2008/layout/HorizontalMultiLevelHierarchy"/>
    <dgm:cxn modelId="{CA5451EC-C77B-DE42-BDB1-EE2195054D94}" type="presOf" srcId="{CC08C8E7-D5AB-9C4F-A78B-4A8C57EB2D22}" destId="{7111AE39-B455-7C4D-91F4-9E37E3822D07}" srcOrd="0" destOrd="0" presId="urn:microsoft.com/office/officeart/2008/layout/HorizontalMultiLevelHierarchy"/>
    <dgm:cxn modelId="{8930388D-5C06-C047-9B12-578A775D8F0F}" type="presParOf" srcId="{3013142F-A3C7-F746-853E-2CA8B540A8DE}" destId="{B764B132-0961-414E-B6FA-FB0C6C1C6CED}" srcOrd="0" destOrd="0" presId="urn:microsoft.com/office/officeart/2008/layout/HorizontalMultiLevelHierarchy"/>
    <dgm:cxn modelId="{0B8BFEA6-3103-C341-B382-53DEC3936D94}" type="presParOf" srcId="{B764B132-0961-414E-B6FA-FB0C6C1C6CED}" destId="{7111AE39-B455-7C4D-91F4-9E37E3822D07}" srcOrd="0" destOrd="0" presId="urn:microsoft.com/office/officeart/2008/layout/HorizontalMultiLevelHierarchy"/>
    <dgm:cxn modelId="{9A0A7254-A161-2241-9842-1C1168CDA496}" type="presParOf" srcId="{B764B132-0961-414E-B6FA-FB0C6C1C6CED}" destId="{551EC4E6-AE1D-DD43-B7C4-D7EFBEA2E636}" srcOrd="1" destOrd="0" presId="urn:microsoft.com/office/officeart/2008/layout/HorizontalMultiLevelHierarchy"/>
    <dgm:cxn modelId="{7A5061B5-1803-474C-9867-3A5A8A2360E4}" type="presParOf" srcId="{551EC4E6-AE1D-DD43-B7C4-D7EFBEA2E636}" destId="{082A771F-69AF-7C4C-86CB-DF1CD8CB6581}" srcOrd="0" destOrd="0" presId="urn:microsoft.com/office/officeart/2008/layout/HorizontalMultiLevelHierarchy"/>
    <dgm:cxn modelId="{D5A7ECF1-898C-F643-B36B-D85B0E63E5C1}" type="presParOf" srcId="{082A771F-69AF-7C4C-86CB-DF1CD8CB6581}" destId="{F726EDD3-E670-9B47-8786-4F599884289D}" srcOrd="0" destOrd="0" presId="urn:microsoft.com/office/officeart/2008/layout/HorizontalMultiLevelHierarchy"/>
    <dgm:cxn modelId="{1D4526C5-BC38-B648-8BB1-C2CC0FC5EDA6}" type="presParOf" srcId="{551EC4E6-AE1D-DD43-B7C4-D7EFBEA2E636}" destId="{7B40AE63-0EA3-0747-BCE5-5F3AB0355BF2}" srcOrd="1" destOrd="0" presId="urn:microsoft.com/office/officeart/2008/layout/HorizontalMultiLevelHierarchy"/>
    <dgm:cxn modelId="{4576B4D7-265F-7646-8B79-B2C6CC82014F}" type="presParOf" srcId="{7B40AE63-0EA3-0747-BCE5-5F3AB0355BF2}" destId="{C852AF5D-E3CA-F844-B775-08DD6E6FB940}" srcOrd="0" destOrd="0" presId="urn:microsoft.com/office/officeart/2008/layout/HorizontalMultiLevelHierarchy"/>
    <dgm:cxn modelId="{93F71E5D-0B5F-1146-8EC2-A5A50C791D72}" type="presParOf" srcId="{7B40AE63-0EA3-0747-BCE5-5F3AB0355BF2}" destId="{30463D07-8E7F-3146-97CE-76CE82648742}" srcOrd="1" destOrd="0" presId="urn:microsoft.com/office/officeart/2008/layout/HorizontalMultiLevelHierarchy"/>
    <dgm:cxn modelId="{048AD107-1B0D-FD47-82AB-BCF4C292589B}" type="presParOf" srcId="{551EC4E6-AE1D-DD43-B7C4-D7EFBEA2E636}" destId="{93180932-306E-E545-95F9-2A5635FDC9F1}" srcOrd="2" destOrd="0" presId="urn:microsoft.com/office/officeart/2008/layout/HorizontalMultiLevelHierarchy"/>
    <dgm:cxn modelId="{2F1BD988-B98E-E44C-BBA2-F20B8911FF05}" type="presParOf" srcId="{93180932-306E-E545-95F9-2A5635FDC9F1}" destId="{7A2CD5A7-70D6-DE44-803D-0740544CB367}" srcOrd="0" destOrd="0" presId="urn:microsoft.com/office/officeart/2008/layout/HorizontalMultiLevelHierarchy"/>
    <dgm:cxn modelId="{93F6A664-E23F-1E4E-AA60-C66769822D2D}" type="presParOf" srcId="{551EC4E6-AE1D-DD43-B7C4-D7EFBEA2E636}" destId="{A0C9905E-6DBF-7645-94A7-C4BCDADC46B9}" srcOrd="3" destOrd="0" presId="urn:microsoft.com/office/officeart/2008/layout/HorizontalMultiLevelHierarchy"/>
    <dgm:cxn modelId="{147A5965-46D0-684F-A70D-E1772211F7A7}" type="presParOf" srcId="{A0C9905E-6DBF-7645-94A7-C4BCDADC46B9}" destId="{D3E2E567-EC04-E743-9B8C-985408EA1058}" srcOrd="0" destOrd="0" presId="urn:microsoft.com/office/officeart/2008/layout/HorizontalMultiLevelHierarchy"/>
    <dgm:cxn modelId="{4986C702-5E08-5743-9A2C-306FCE6E3BB5}" type="presParOf" srcId="{A0C9905E-6DBF-7645-94A7-C4BCDADC46B9}" destId="{1488A531-D252-B440-B1DA-4363F37F8970}" srcOrd="1" destOrd="0" presId="urn:microsoft.com/office/officeart/2008/layout/HorizontalMultiLevelHierarchy"/>
    <dgm:cxn modelId="{1D6C8810-9EE1-F644-A9A5-F4B5EE94FAAE}" type="presParOf" srcId="{551EC4E6-AE1D-DD43-B7C4-D7EFBEA2E636}" destId="{1F2800E8-CF94-FD43-8D0E-7E4B278315B1}" srcOrd="4" destOrd="0" presId="urn:microsoft.com/office/officeart/2008/layout/HorizontalMultiLevelHierarchy"/>
    <dgm:cxn modelId="{A3EBF62F-D9DA-D541-A849-4780E58AD308}" type="presParOf" srcId="{1F2800E8-CF94-FD43-8D0E-7E4B278315B1}" destId="{938A9782-2B6B-8141-99DA-6568305E0C38}" srcOrd="0" destOrd="0" presId="urn:microsoft.com/office/officeart/2008/layout/HorizontalMultiLevelHierarchy"/>
    <dgm:cxn modelId="{7A343FF2-7612-444A-AA30-B314CD9E2C80}" type="presParOf" srcId="{551EC4E6-AE1D-DD43-B7C4-D7EFBEA2E636}" destId="{7377E58F-198D-DE48-B3AF-2D2AF67C403D}" srcOrd="5" destOrd="0" presId="urn:microsoft.com/office/officeart/2008/layout/HorizontalMultiLevelHierarchy"/>
    <dgm:cxn modelId="{48855534-1EE1-0B45-8FAA-80196F51AC51}" type="presParOf" srcId="{7377E58F-198D-DE48-B3AF-2D2AF67C403D}" destId="{1C998B4A-F8C8-5D49-862A-38B9C7611407}" srcOrd="0" destOrd="0" presId="urn:microsoft.com/office/officeart/2008/layout/HorizontalMultiLevelHierarchy"/>
    <dgm:cxn modelId="{6CC9F593-DA8B-2D42-8A90-A2729EFADD8C}"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EF563CA6-38FD-3D4D-84E4-0E7D4988739F}" type="presOf" srcId="{BDC2CFA9-99C6-8347-9628-F8B57513FB8C}" destId="{7A2CD5A7-70D6-DE44-803D-0740544CB367}" srcOrd="1" destOrd="0" presId="urn:microsoft.com/office/officeart/2008/layout/HorizontalMultiLevelHierarchy"/>
    <dgm:cxn modelId="{3D68D7F6-A369-C34E-8248-DBEB5820CE41}" type="presOf" srcId="{45267C76-6276-B44A-878A-9D61B556EBD7}" destId="{1F2800E8-CF94-FD43-8D0E-7E4B278315B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09A2E78A-ABCB-8141-BE92-409C3751B8FC}" type="presOf" srcId="{A73DCD64-89DF-3E4C-9543-0D417B51464E}" destId="{F726EDD3-E670-9B47-8786-4F599884289D}" srcOrd="1" destOrd="0" presId="urn:microsoft.com/office/officeart/2008/layout/HorizontalMultiLevelHierarchy"/>
    <dgm:cxn modelId="{2877D6CD-473B-8F4F-8968-25BB54E546C2}" type="presOf" srcId="{773FD5F0-F007-F148-886B-86E72F86266E}" destId="{D3E2E567-EC04-E743-9B8C-985408EA1058}" srcOrd="0" destOrd="0" presId="urn:microsoft.com/office/officeart/2008/layout/HorizontalMultiLevelHierarchy"/>
    <dgm:cxn modelId="{FFE181FE-F0D1-8C48-92F5-80E59B6F94F9}"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DA2D72ED-2514-2940-BB65-51E55544914F}" type="presOf" srcId="{45267C76-6276-B44A-878A-9D61B556EBD7}" destId="{938A9782-2B6B-8141-99DA-6568305E0C38}" srcOrd="1" destOrd="0" presId="urn:microsoft.com/office/officeart/2008/layout/HorizontalMultiLevelHierarchy"/>
    <dgm:cxn modelId="{49560396-4A1F-A245-BC8E-A6145982DDA5}" type="presOf" srcId="{9BA062DA-6B7A-FC4F-B1BB-7CC4C74C72CE}" destId="{1C998B4A-F8C8-5D49-862A-38B9C76114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9EE4E3A2-36D6-AD43-AF2F-69E4456419B4}" type="presOf" srcId="{DD5BF61D-B843-C744-B9A9-3312A1287EF4}" destId="{C852AF5D-E3CA-F844-B775-08DD6E6FB940}" srcOrd="0" destOrd="0" presId="urn:microsoft.com/office/officeart/2008/layout/HorizontalMultiLevelHierarchy"/>
    <dgm:cxn modelId="{B1DA2B1A-9BAB-2146-BA3A-5B59A35357C5}" type="presOf" srcId="{A73DCD64-89DF-3E4C-9543-0D417B51464E}" destId="{082A771F-69AF-7C4C-86CB-DF1CD8CB6581}" srcOrd="0" destOrd="0" presId="urn:microsoft.com/office/officeart/2008/layout/HorizontalMultiLevelHierarchy"/>
    <dgm:cxn modelId="{210193DF-99D8-DA4B-B12C-052AD911C669}" type="presOf" srcId="{BDC2CFA9-99C6-8347-9628-F8B57513FB8C}" destId="{93180932-306E-E545-95F9-2A5635FDC9F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C6E9FCD8-993C-9F4B-A008-0A834E0DC594}" type="presOf" srcId="{CC08C8E7-D5AB-9C4F-A78B-4A8C57EB2D22}" destId="{7111AE39-B455-7C4D-91F4-9E37E3822D07}" srcOrd="0" destOrd="0" presId="urn:microsoft.com/office/officeart/2008/layout/HorizontalMultiLevelHierarchy"/>
    <dgm:cxn modelId="{84A1762E-0183-4140-8C69-F688A93B8F2D}" type="presParOf" srcId="{3013142F-A3C7-F746-853E-2CA8B540A8DE}" destId="{B764B132-0961-414E-B6FA-FB0C6C1C6CED}" srcOrd="0" destOrd="0" presId="urn:microsoft.com/office/officeart/2008/layout/HorizontalMultiLevelHierarchy"/>
    <dgm:cxn modelId="{CDAC0198-F69F-8F49-B200-05AE686BAD20}" type="presParOf" srcId="{B764B132-0961-414E-B6FA-FB0C6C1C6CED}" destId="{7111AE39-B455-7C4D-91F4-9E37E3822D07}" srcOrd="0" destOrd="0" presId="urn:microsoft.com/office/officeart/2008/layout/HorizontalMultiLevelHierarchy"/>
    <dgm:cxn modelId="{860B0F09-ADE1-3245-8330-D1C9738E1BDF}" type="presParOf" srcId="{B764B132-0961-414E-B6FA-FB0C6C1C6CED}" destId="{551EC4E6-AE1D-DD43-B7C4-D7EFBEA2E636}" srcOrd="1" destOrd="0" presId="urn:microsoft.com/office/officeart/2008/layout/HorizontalMultiLevelHierarchy"/>
    <dgm:cxn modelId="{F69B99B6-E77A-7E49-B931-40E4974CE4DE}" type="presParOf" srcId="{551EC4E6-AE1D-DD43-B7C4-D7EFBEA2E636}" destId="{082A771F-69AF-7C4C-86CB-DF1CD8CB6581}" srcOrd="0" destOrd="0" presId="urn:microsoft.com/office/officeart/2008/layout/HorizontalMultiLevelHierarchy"/>
    <dgm:cxn modelId="{9FD9B73D-B179-D749-8251-ED97506CD008}" type="presParOf" srcId="{082A771F-69AF-7C4C-86CB-DF1CD8CB6581}" destId="{F726EDD3-E670-9B47-8786-4F599884289D}" srcOrd="0" destOrd="0" presId="urn:microsoft.com/office/officeart/2008/layout/HorizontalMultiLevelHierarchy"/>
    <dgm:cxn modelId="{602F5DBA-27A1-8843-AB94-7B952D7E3C9C}" type="presParOf" srcId="{551EC4E6-AE1D-DD43-B7C4-D7EFBEA2E636}" destId="{7B40AE63-0EA3-0747-BCE5-5F3AB0355BF2}" srcOrd="1" destOrd="0" presId="urn:microsoft.com/office/officeart/2008/layout/HorizontalMultiLevelHierarchy"/>
    <dgm:cxn modelId="{A04ED0A9-6199-AC4B-97CA-5589D3035B21}" type="presParOf" srcId="{7B40AE63-0EA3-0747-BCE5-5F3AB0355BF2}" destId="{C852AF5D-E3CA-F844-B775-08DD6E6FB940}" srcOrd="0" destOrd="0" presId="urn:microsoft.com/office/officeart/2008/layout/HorizontalMultiLevelHierarchy"/>
    <dgm:cxn modelId="{AA420124-EE8F-2F45-83BC-7B46E1F0A64B}" type="presParOf" srcId="{7B40AE63-0EA3-0747-BCE5-5F3AB0355BF2}" destId="{30463D07-8E7F-3146-97CE-76CE82648742}" srcOrd="1" destOrd="0" presId="urn:microsoft.com/office/officeart/2008/layout/HorizontalMultiLevelHierarchy"/>
    <dgm:cxn modelId="{074A61CE-8874-7647-BD41-9407D56AE951}" type="presParOf" srcId="{551EC4E6-AE1D-DD43-B7C4-D7EFBEA2E636}" destId="{93180932-306E-E545-95F9-2A5635FDC9F1}" srcOrd="2" destOrd="0" presId="urn:microsoft.com/office/officeart/2008/layout/HorizontalMultiLevelHierarchy"/>
    <dgm:cxn modelId="{9E196CC3-D13A-8747-8A51-3FA676D6FFD9}" type="presParOf" srcId="{93180932-306E-E545-95F9-2A5635FDC9F1}" destId="{7A2CD5A7-70D6-DE44-803D-0740544CB367}" srcOrd="0" destOrd="0" presId="urn:microsoft.com/office/officeart/2008/layout/HorizontalMultiLevelHierarchy"/>
    <dgm:cxn modelId="{B79B578C-6A26-554A-A3A3-68A732F7D8A0}" type="presParOf" srcId="{551EC4E6-AE1D-DD43-B7C4-D7EFBEA2E636}" destId="{A0C9905E-6DBF-7645-94A7-C4BCDADC46B9}" srcOrd="3" destOrd="0" presId="urn:microsoft.com/office/officeart/2008/layout/HorizontalMultiLevelHierarchy"/>
    <dgm:cxn modelId="{C4DFF384-9FDE-6C46-A0F4-920503538CDE}" type="presParOf" srcId="{A0C9905E-6DBF-7645-94A7-C4BCDADC46B9}" destId="{D3E2E567-EC04-E743-9B8C-985408EA1058}" srcOrd="0" destOrd="0" presId="urn:microsoft.com/office/officeart/2008/layout/HorizontalMultiLevelHierarchy"/>
    <dgm:cxn modelId="{89D48A76-F6F9-D649-AA75-E6EC6CA3CE8E}" type="presParOf" srcId="{A0C9905E-6DBF-7645-94A7-C4BCDADC46B9}" destId="{1488A531-D252-B440-B1DA-4363F37F8970}" srcOrd="1" destOrd="0" presId="urn:microsoft.com/office/officeart/2008/layout/HorizontalMultiLevelHierarchy"/>
    <dgm:cxn modelId="{798ABA50-9DD5-DB48-9215-3E5D89173950}" type="presParOf" srcId="{551EC4E6-AE1D-DD43-B7C4-D7EFBEA2E636}" destId="{1F2800E8-CF94-FD43-8D0E-7E4B278315B1}" srcOrd="4" destOrd="0" presId="urn:microsoft.com/office/officeart/2008/layout/HorizontalMultiLevelHierarchy"/>
    <dgm:cxn modelId="{27F06A91-C1AE-C042-BA2D-403C07227F3A}" type="presParOf" srcId="{1F2800E8-CF94-FD43-8D0E-7E4B278315B1}" destId="{938A9782-2B6B-8141-99DA-6568305E0C38}" srcOrd="0" destOrd="0" presId="urn:microsoft.com/office/officeart/2008/layout/HorizontalMultiLevelHierarchy"/>
    <dgm:cxn modelId="{32E4A424-EA46-1346-B889-9B6E03834D06}" type="presParOf" srcId="{551EC4E6-AE1D-DD43-B7C4-D7EFBEA2E636}" destId="{7377E58F-198D-DE48-B3AF-2D2AF67C403D}" srcOrd="5" destOrd="0" presId="urn:microsoft.com/office/officeart/2008/layout/HorizontalMultiLevelHierarchy"/>
    <dgm:cxn modelId="{DA1E8945-DD71-BB4D-A905-9FC29C99B396}" type="presParOf" srcId="{7377E58F-198D-DE48-B3AF-2D2AF67C403D}" destId="{1C998B4A-F8C8-5D49-862A-38B9C7611407}" srcOrd="0" destOrd="0" presId="urn:microsoft.com/office/officeart/2008/layout/HorizontalMultiLevelHierarchy"/>
    <dgm:cxn modelId="{305194F5-02A1-734C-8096-C4CD3896F9E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3E8AA23E-CF6D-A641-8C87-52BE2E21305B}" type="presOf" srcId="{45267C76-6276-B44A-878A-9D61B556EBD7}" destId="{1F2800E8-CF94-FD43-8D0E-7E4B278315B1}" srcOrd="0" destOrd="0" presId="urn:microsoft.com/office/officeart/2008/layout/HorizontalMultiLevelHierarchy"/>
    <dgm:cxn modelId="{F20594F4-492C-BE46-BED7-B51196E55C52}" type="presOf" srcId="{A73DCD64-89DF-3E4C-9543-0D417B51464E}" destId="{082A771F-69AF-7C4C-86CB-DF1CD8CB6581}" srcOrd="0" destOrd="0" presId="urn:microsoft.com/office/officeart/2008/layout/HorizontalMultiLevelHierarchy"/>
    <dgm:cxn modelId="{01AC6761-3E31-414A-B980-3ABEB8194770}" type="presOf" srcId="{2EFE4671-8583-3540-9262-1FC578B666F4}" destId="{3013142F-A3C7-F746-853E-2CA8B540A8DE}" srcOrd="0" destOrd="0" presId="urn:microsoft.com/office/officeart/2008/layout/HorizontalMultiLevelHierarchy"/>
    <dgm:cxn modelId="{D590021E-B689-0E47-B407-AAFB5DE3B0FF}" type="presOf" srcId="{BDC2CFA9-99C6-8347-9628-F8B57513FB8C}" destId="{93180932-306E-E545-95F9-2A5635FDC9F1}" srcOrd="0" destOrd="0" presId="urn:microsoft.com/office/officeart/2008/layout/HorizontalMultiLevelHierarchy"/>
    <dgm:cxn modelId="{6CCEC4EB-4CAE-854A-8089-4B54539A4EC0}" type="presOf" srcId="{CC08C8E7-D5AB-9C4F-A78B-4A8C57EB2D22}" destId="{7111AE39-B455-7C4D-91F4-9E37E3822D07}" srcOrd="0" destOrd="0" presId="urn:microsoft.com/office/officeart/2008/layout/HorizontalMultiLevelHierarchy"/>
    <dgm:cxn modelId="{0B72261C-1941-F345-800E-A0C5F3472586}" type="presOf" srcId="{45267C76-6276-B44A-878A-9D61B556EBD7}" destId="{938A9782-2B6B-8141-99DA-6568305E0C38}" srcOrd="1" destOrd="0" presId="urn:microsoft.com/office/officeart/2008/layout/HorizontalMultiLevelHierarchy"/>
    <dgm:cxn modelId="{B5EF875D-E1FE-F341-A3D2-96A117B4B5E1}" type="presOf" srcId="{A73DCD64-89DF-3E4C-9543-0D417B51464E}" destId="{F726EDD3-E670-9B47-8786-4F599884289D}" srcOrd="1" destOrd="0" presId="urn:microsoft.com/office/officeart/2008/layout/HorizontalMultiLevelHierarchy"/>
    <dgm:cxn modelId="{9C07D0C4-CEED-AD4B-A74F-41EEA84935C1}" type="presOf" srcId="{BDC2CFA9-99C6-8347-9628-F8B57513FB8C}" destId="{7A2CD5A7-70D6-DE44-803D-0740544CB367}" srcOrd="1" destOrd="0" presId="urn:microsoft.com/office/officeart/2008/layout/HorizontalMultiLevelHierarchy"/>
    <dgm:cxn modelId="{CFA6E15A-166E-464F-97CD-4C69DA798647}" type="presOf" srcId="{773FD5F0-F007-F148-886B-86E72F86266E}" destId="{D3E2E567-EC04-E743-9B8C-985408EA1058}" srcOrd="0" destOrd="0" presId="urn:microsoft.com/office/officeart/2008/layout/HorizontalMultiLevelHierarchy"/>
    <dgm:cxn modelId="{667BC742-A805-AA44-B3DF-8A1F2523D683}" type="presOf" srcId="{9BA062DA-6B7A-FC4F-B1BB-7CC4C74C72CE}" destId="{1C998B4A-F8C8-5D49-862A-38B9C7611407}" srcOrd="0" destOrd="0" presId="urn:microsoft.com/office/officeart/2008/layout/HorizontalMultiLevelHierarchy"/>
    <dgm:cxn modelId="{FCED062C-61F5-9D48-A6A1-1CE69407524C}" type="presOf" srcId="{DD5BF61D-B843-C744-B9A9-3312A1287EF4}" destId="{C852AF5D-E3CA-F844-B775-08DD6E6FB940}"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725A710-EB82-6543-8E80-B973AC4CD97A}" srcId="{2EFE4671-8583-3540-9262-1FC578B666F4}" destId="{CC08C8E7-D5AB-9C4F-A78B-4A8C57EB2D22}" srcOrd="0" destOrd="0" parTransId="{806FC88F-B9CF-A04B-B59C-3A472F525AEF}" sibTransId="{B0179D74-E210-A34F-9FFE-D6C2C6F405F5}"/>
    <dgm:cxn modelId="{6F095017-2444-E94E-B897-518808E695F2}" type="presParOf" srcId="{3013142F-A3C7-F746-853E-2CA8B540A8DE}" destId="{B764B132-0961-414E-B6FA-FB0C6C1C6CED}" srcOrd="0" destOrd="0" presId="urn:microsoft.com/office/officeart/2008/layout/HorizontalMultiLevelHierarchy"/>
    <dgm:cxn modelId="{CCD1A456-F282-2E4C-BF7D-ED141F3FD41C}" type="presParOf" srcId="{B764B132-0961-414E-B6FA-FB0C6C1C6CED}" destId="{7111AE39-B455-7C4D-91F4-9E37E3822D07}" srcOrd="0" destOrd="0" presId="urn:microsoft.com/office/officeart/2008/layout/HorizontalMultiLevelHierarchy"/>
    <dgm:cxn modelId="{723AFB4D-56E8-2443-AC59-B87E76EB0FAD}" type="presParOf" srcId="{B764B132-0961-414E-B6FA-FB0C6C1C6CED}" destId="{551EC4E6-AE1D-DD43-B7C4-D7EFBEA2E636}" srcOrd="1" destOrd="0" presId="urn:microsoft.com/office/officeart/2008/layout/HorizontalMultiLevelHierarchy"/>
    <dgm:cxn modelId="{206E4A04-4861-DA4C-BF2C-0287940B675C}" type="presParOf" srcId="{551EC4E6-AE1D-DD43-B7C4-D7EFBEA2E636}" destId="{082A771F-69AF-7C4C-86CB-DF1CD8CB6581}" srcOrd="0" destOrd="0" presId="urn:microsoft.com/office/officeart/2008/layout/HorizontalMultiLevelHierarchy"/>
    <dgm:cxn modelId="{965CFE65-6875-F149-BBE3-9234D2637BFF}" type="presParOf" srcId="{082A771F-69AF-7C4C-86CB-DF1CD8CB6581}" destId="{F726EDD3-E670-9B47-8786-4F599884289D}" srcOrd="0" destOrd="0" presId="urn:microsoft.com/office/officeart/2008/layout/HorizontalMultiLevelHierarchy"/>
    <dgm:cxn modelId="{C8276735-00EA-E341-B900-F694CD347CD9}" type="presParOf" srcId="{551EC4E6-AE1D-DD43-B7C4-D7EFBEA2E636}" destId="{7B40AE63-0EA3-0747-BCE5-5F3AB0355BF2}" srcOrd="1" destOrd="0" presId="urn:microsoft.com/office/officeart/2008/layout/HorizontalMultiLevelHierarchy"/>
    <dgm:cxn modelId="{9128291C-D232-3A4C-8BDF-5BA91714DB1F}" type="presParOf" srcId="{7B40AE63-0EA3-0747-BCE5-5F3AB0355BF2}" destId="{C852AF5D-E3CA-F844-B775-08DD6E6FB940}" srcOrd="0" destOrd="0" presId="urn:microsoft.com/office/officeart/2008/layout/HorizontalMultiLevelHierarchy"/>
    <dgm:cxn modelId="{21E3996A-902E-F24A-B82F-DA98F65DCACA}" type="presParOf" srcId="{7B40AE63-0EA3-0747-BCE5-5F3AB0355BF2}" destId="{30463D07-8E7F-3146-97CE-76CE82648742}" srcOrd="1" destOrd="0" presId="urn:microsoft.com/office/officeart/2008/layout/HorizontalMultiLevelHierarchy"/>
    <dgm:cxn modelId="{9095C4A9-430E-DD49-9C52-A454E959C8E9}" type="presParOf" srcId="{551EC4E6-AE1D-DD43-B7C4-D7EFBEA2E636}" destId="{93180932-306E-E545-95F9-2A5635FDC9F1}" srcOrd="2" destOrd="0" presId="urn:microsoft.com/office/officeart/2008/layout/HorizontalMultiLevelHierarchy"/>
    <dgm:cxn modelId="{F52E8BD6-D575-494E-B189-72C950064ED6}" type="presParOf" srcId="{93180932-306E-E545-95F9-2A5635FDC9F1}" destId="{7A2CD5A7-70D6-DE44-803D-0740544CB367}" srcOrd="0" destOrd="0" presId="urn:microsoft.com/office/officeart/2008/layout/HorizontalMultiLevelHierarchy"/>
    <dgm:cxn modelId="{BA814461-5121-0844-95CD-0C5FB0589FBF}" type="presParOf" srcId="{551EC4E6-AE1D-DD43-B7C4-D7EFBEA2E636}" destId="{A0C9905E-6DBF-7645-94A7-C4BCDADC46B9}" srcOrd="3" destOrd="0" presId="urn:microsoft.com/office/officeart/2008/layout/HorizontalMultiLevelHierarchy"/>
    <dgm:cxn modelId="{D94159B3-5013-E24C-879A-11BE1D20BEE2}" type="presParOf" srcId="{A0C9905E-6DBF-7645-94A7-C4BCDADC46B9}" destId="{D3E2E567-EC04-E743-9B8C-985408EA1058}" srcOrd="0" destOrd="0" presId="urn:microsoft.com/office/officeart/2008/layout/HorizontalMultiLevelHierarchy"/>
    <dgm:cxn modelId="{F1E0D03C-433A-F243-BD1D-F820A5C56198}" type="presParOf" srcId="{A0C9905E-6DBF-7645-94A7-C4BCDADC46B9}" destId="{1488A531-D252-B440-B1DA-4363F37F8970}" srcOrd="1" destOrd="0" presId="urn:microsoft.com/office/officeart/2008/layout/HorizontalMultiLevelHierarchy"/>
    <dgm:cxn modelId="{FA4ACAD6-8840-D246-8C5A-C01A1B6CA4C4}" type="presParOf" srcId="{551EC4E6-AE1D-DD43-B7C4-D7EFBEA2E636}" destId="{1F2800E8-CF94-FD43-8D0E-7E4B278315B1}" srcOrd="4" destOrd="0" presId="urn:microsoft.com/office/officeart/2008/layout/HorizontalMultiLevelHierarchy"/>
    <dgm:cxn modelId="{7140A486-CEBC-1D48-94B3-1DB41A9BBCF3}" type="presParOf" srcId="{1F2800E8-CF94-FD43-8D0E-7E4B278315B1}" destId="{938A9782-2B6B-8141-99DA-6568305E0C38}" srcOrd="0" destOrd="0" presId="urn:microsoft.com/office/officeart/2008/layout/HorizontalMultiLevelHierarchy"/>
    <dgm:cxn modelId="{57A314C0-1E7B-CD4E-A1C4-25DE5269DDBD}" type="presParOf" srcId="{551EC4E6-AE1D-DD43-B7C4-D7EFBEA2E636}" destId="{7377E58F-198D-DE48-B3AF-2D2AF67C403D}" srcOrd="5" destOrd="0" presId="urn:microsoft.com/office/officeart/2008/layout/HorizontalMultiLevelHierarchy"/>
    <dgm:cxn modelId="{D95F8908-4222-C14B-8129-83D06D6C5FDE}" type="presParOf" srcId="{7377E58F-198D-DE48-B3AF-2D2AF67C403D}" destId="{1C998B4A-F8C8-5D49-862A-38B9C7611407}" srcOrd="0" destOrd="0" presId="urn:microsoft.com/office/officeart/2008/layout/HorizontalMultiLevelHierarchy"/>
    <dgm:cxn modelId="{C95185E8-7282-7F43-A8C6-80E76A2F259D}"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DBA37449-9E6B-C34B-B732-D9A5C9205E75}" type="presOf" srcId="{CF4D885F-5932-294C-9DC5-50EEF6E74251}" destId="{928DE555-0859-B94D-9715-6D45B93E2AAB}" srcOrd="0" destOrd="0" presId="urn:microsoft.com/office/officeart/2008/layout/HorizontalMultiLevelHierarchy"/>
    <dgm:cxn modelId="{93F0AE24-973C-9B44-927F-B65CB67DB28B}"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490E1E3A-043B-5A42-A59B-2C297CC05ACD}" type="presOf" srcId="{BDC2CFA9-99C6-8347-9628-F8B57513FB8C}" destId="{93180932-306E-E545-95F9-2A5635FDC9F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8728D1C-A599-A541-8D2F-D79341C97F65}" srcId="{CC08C8E7-D5AB-9C4F-A78B-4A8C57EB2D22}" destId="{AD7D68D5-8DE3-494E-9BCC-07763443C8D3}" srcOrd="3" destOrd="0" parTransId="{CF4D885F-5932-294C-9DC5-50EEF6E74251}" sibTransId="{6834F317-1570-6747-9733-0463DB251696}"/>
    <dgm:cxn modelId="{F6DE9C25-77B8-E747-B192-75B46394EFCF}" type="presOf" srcId="{2EFE4671-8583-3540-9262-1FC578B666F4}" destId="{3013142F-A3C7-F746-853E-2CA8B540A8DE}" srcOrd="0" destOrd="0" presId="urn:microsoft.com/office/officeart/2008/layout/HorizontalMultiLevelHierarchy"/>
    <dgm:cxn modelId="{25036849-3B92-2943-9692-6199D728E38B}" type="presOf" srcId="{3D31B950-19EC-BA4B-AC0E-A345434DEE63}" destId="{16C85C82-6470-8646-96C7-31FFA373367A}" srcOrd="0" destOrd="0" presId="urn:microsoft.com/office/officeart/2008/layout/HorizontalMultiLevelHierarchy"/>
    <dgm:cxn modelId="{24A44E3A-F702-A74D-9ABD-6298206D98F7}" type="presOf" srcId="{9BA062DA-6B7A-FC4F-B1BB-7CC4C74C72CE}" destId="{1C998B4A-F8C8-5D49-862A-38B9C7611407}" srcOrd="0" destOrd="0" presId="urn:microsoft.com/office/officeart/2008/layout/HorizontalMultiLevelHierarchy"/>
    <dgm:cxn modelId="{A3B79AE7-08C1-F041-8B14-76C6D16607CF}" type="presOf" srcId="{DD9C6C10-8928-CB48-AA40-BA3BAB797612}" destId="{54A3275B-2615-A84F-8872-C15EFA9DF312}" srcOrd="0" destOrd="0" presId="urn:microsoft.com/office/officeart/2008/layout/HorizontalMultiLevelHierarchy"/>
    <dgm:cxn modelId="{AC24E844-8A43-3242-8405-D14DE2F3CD62}" type="presOf" srcId="{A73DCD64-89DF-3E4C-9543-0D417B51464E}" destId="{F726EDD3-E670-9B47-8786-4F599884289D}" srcOrd="1"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47A9D8BD-F553-8F49-A838-E11C7ED6A131}" type="presOf" srcId="{BDC2CFA9-99C6-8347-9628-F8B57513FB8C}" destId="{7A2CD5A7-70D6-DE44-803D-0740544CB367}" srcOrd="1" destOrd="0" presId="urn:microsoft.com/office/officeart/2008/layout/HorizontalMultiLevelHierarchy"/>
    <dgm:cxn modelId="{9FB71F13-2276-1748-B6BB-AE79F2FB75AA}" type="presOf" srcId="{3D31B950-19EC-BA4B-AC0E-A345434DEE63}" destId="{E75D5FE3-D3A9-DE4C-8738-347AAFDD9B25}" srcOrd="1" destOrd="0" presId="urn:microsoft.com/office/officeart/2008/layout/HorizontalMultiLevelHierarchy"/>
    <dgm:cxn modelId="{400846BD-64AD-8E4C-8ECD-76D0C8F9FE2D}" type="presOf" srcId="{AD7D68D5-8DE3-494E-9BCC-07763443C8D3}" destId="{34EC2BAF-C861-E344-93B6-BD781E999415}" srcOrd="0" destOrd="0" presId="urn:microsoft.com/office/officeart/2008/layout/HorizontalMultiLevelHierarchy"/>
    <dgm:cxn modelId="{77DD82AD-9185-4E42-8285-340FB065FE1F}" type="presOf" srcId="{45267C76-6276-B44A-878A-9D61B556EBD7}" destId="{1F2800E8-CF94-FD43-8D0E-7E4B278315B1}" srcOrd="0" destOrd="0" presId="urn:microsoft.com/office/officeart/2008/layout/HorizontalMultiLevelHierarchy"/>
    <dgm:cxn modelId="{15F6BAFB-6A1A-E146-844D-6AF4259A954A}"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20B87E2E-F73D-1A40-B068-ED04670EDD38}" type="presOf" srcId="{45267C76-6276-B44A-878A-9D61B556EBD7}" destId="{938A9782-2B6B-8141-99DA-6568305E0C38}" srcOrd="1" destOrd="0" presId="urn:microsoft.com/office/officeart/2008/layout/HorizontalMultiLevelHierarchy"/>
    <dgm:cxn modelId="{42D40CC2-8917-2E47-B86A-26C8C317133B}" type="presOf" srcId="{773FD5F0-F007-F148-886B-86E72F86266E}" destId="{D3E2E567-EC04-E743-9B8C-985408EA1058}"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0262DD18-F664-B743-BB3C-0099473E14D2}" type="presOf" srcId="{A73DCD64-89DF-3E4C-9543-0D417B51464E}" destId="{082A771F-69AF-7C4C-86CB-DF1CD8CB6581}" srcOrd="0" destOrd="0" presId="urn:microsoft.com/office/officeart/2008/layout/HorizontalMultiLevelHierarchy"/>
    <dgm:cxn modelId="{91A92F42-B752-EC49-AC5A-847CBDC570BB}" type="presOf" srcId="{CF4D885F-5932-294C-9DC5-50EEF6E74251}" destId="{C36F9FE7-1392-7342-A5AE-180D6E793715}" srcOrd="1" destOrd="0" presId="urn:microsoft.com/office/officeart/2008/layout/HorizontalMultiLevelHierarchy"/>
    <dgm:cxn modelId="{0AB253D6-396E-704D-ADE0-1C5ADB40A129}" type="presParOf" srcId="{3013142F-A3C7-F746-853E-2CA8B540A8DE}" destId="{B764B132-0961-414E-B6FA-FB0C6C1C6CED}" srcOrd="0" destOrd="0" presId="urn:microsoft.com/office/officeart/2008/layout/HorizontalMultiLevelHierarchy"/>
    <dgm:cxn modelId="{E091EAF8-BFDD-5649-B0B8-1CB7458B7B7E}" type="presParOf" srcId="{B764B132-0961-414E-B6FA-FB0C6C1C6CED}" destId="{7111AE39-B455-7C4D-91F4-9E37E3822D07}" srcOrd="0" destOrd="0" presId="urn:microsoft.com/office/officeart/2008/layout/HorizontalMultiLevelHierarchy"/>
    <dgm:cxn modelId="{F077515F-5D5C-6748-9CD3-7C6ED108BFFE}" type="presParOf" srcId="{B764B132-0961-414E-B6FA-FB0C6C1C6CED}" destId="{551EC4E6-AE1D-DD43-B7C4-D7EFBEA2E636}" srcOrd="1" destOrd="0" presId="urn:microsoft.com/office/officeart/2008/layout/HorizontalMultiLevelHierarchy"/>
    <dgm:cxn modelId="{EC72FDB6-2061-6447-9F5C-6BD478D2B361}" type="presParOf" srcId="{551EC4E6-AE1D-DD43-B7C4-D7EFBEA2E636}" destId="{082A771F-69AF-7C4C-86CB-DF1CD8CB6581}" srcOrd="0" destOrd="0" presId="urn:microsoft.com/office/officeart/2008/layout/HorizontalMultiLevelHierarchy"/>
    <dgm:cxn modelId="{2EEE0515-17E0-5D47-937F-9E50CEE3F1B9}" type="presParOf" srcId="{082A771F-69AF-7C4C-86CB-DF1CD8CB6581}" destId="{F726EDD3-E670-9B47-8786-4F599884289D}" srcOrd="0" destOrd="0" presId="urn:microsoft.com/office/officeart/2008/layout/HorizontalMultiLevelHierarchy"/>
    <dgm:cxn modelId="{DF028411-AE73-9444-A6EA-50C4C3F0FB45}" type="presParOf" srcId="{551EC4E6-AE1D-DD43-B7C4-D7EFBEA2E636}" destId="{7B40AE63-0EA3-0747-BCE5-5F3AB0355BF2}" srcOrd="1" destOrd="0" presId="urn:microsoft.com/office/officeart/2008/layout/HorizontalMultiLevelHierarchy"/>
    <dgm:cxn modelId="{A837F78C-C09F-BA46-8454-B139160C7049}" type="presParOf" srcId="{7B40AE63-0EA3-0747-BCE5-5F3AB0355BF2}" destId="{C852AF5D-E3CA-F844-B775-08DD6E6FB940}" srcOrd="0" destOrd="0" presId="urn:microsoft.com/office/officeart/2008/layout/HorizontalMultiLevelHierarchy"/>
    <dgm:cxn modelId="{960ADA65-2918-8B47-A970-7BEE74617403}" type="presParOf" srcId="{7B40AE63-0EA3-0747-BCE5-5F3AB0355BF2}" destId="{30463D07-8E7F-3146-97CE-76CE82648742}" srcOrd="1" destOrd="0" presId="urn:microsoft.com/office/officeart/2008/layout/HorizontalMultiLevelHierarchy"/>
    <dgm:cxn modelId="{7BF7564B-A02B-9243-B977-6375860DFCF9}" type="presParOf" srcId="{551EC4E6-AE1D-DD43-B7C4-D7EFBEA2E636}" destId="{93180932-306E-E545-95F9-2A5635FDC9F1}" srcOrd="2" destOrd="0" presId="urn:microsoft.com/office/officeart/2008/layout/HorizontalMultiLevelHierarchy"/>
    <dgm:cxn modelId="{9642AE63-807C-D440-BDB9-19009CF7877F}" type="presParOf" srcId="{93180932-306E-E545-95F9-2A5635FDC9F1}" destId="{7A2CD5A7-70D6-DE44-803D-0740544CB367}" srcOrd="0" destOrd="0" presId="urn:microsoft.com/office/officeart/2008/layout/HorizontalMultiLevelHierarchy"/>
    <dgm:cxn modelId="{EF16A20A-9B9F-3349-8F75-013103A30695}" type="presParOf" srcId="{551EC4E6-AE1D-DD43-B7C4-D7EFBEA2E636}" destId="{A0C9905E-6DBF-7645-94A7-C4BCDADC46B9}" srcOrd="3" destOrd="0" presId="urn:microsoft.com/office/officeart/2008/layout/HorizontalMultiLevelHierarchy"/>
    <dgm:cxn modelId="{5D7D8C99-C04C-984B-83D4-04268208388A}" type="presParOf" srcId="{A0C9905E-6DBF-7645-94A7-C4BCDADC46B9}" destId="{D3E2E567-EC04-E743-9B8C-985408EA1058}" srcOrd="0" destOrd="0" presId="urn:microsoft.com/office/officeart/2008/layout/HorizontalMultiLevelHierarchy"/>
    <dgm:cxn modelId="{4DA91284-748F-9343-BDFD-BA9579352536}" type="presParOf" srcId="{A0C9905E-6DBF-7645-94A7-C4BCDADC46B9}" destId="{1488A531-D252-B440-B1DA-4363F37F8970}" srcOrd="1" destOrd="0" presId="urn:microsoft.com/office/officeart/2008/layout/HorizontalMultiLevelHierarchy"/>
    <dgm:cxn modelId="{725932BC-DEB9-7C4A-95FF-FF67F1D41347}" type="presParOf" srcId="{551EC4E6-AE1D-DD43-B7C4-D7EFBEA2E636}" destId="{1F2800E8-CF94-FD43-8D0E-7E4B278315B1}" srcOrd="4" destOrd="0" presId="urn:microsoft.com/office/officeart/2008/layout/HorizontalMultiLevelHierarchy"/>
    <dgm:cxn modelId="{F2CDADB6-ECBA-B74F-A334-BE2985A8C2A9}" type="presParOf" srcId="{1F2800E8-CF94-FD43-8D0E-7E4B278315B1}" destId="{938A9782-2B6B-8141-99DA-6568305E0C38}" srcOrd="0" destOrd="0" presId="urn:microsoft.com/office/officeart/2008/layout/HorizontalMultiLevelHierarchy"/>
    <dgm:cxn modelId="{658A2B77-A97E-4F41-B2E9-2BF697509188}" type="presParOf" srcId="{551EC4E6-AE1D-DD43-B7C4-D7EFBEA2E636}" destId="{7377E58F-198D-DE48-B3AF-2D2AF67C403D}" srcOrd="5" destOrd="0" presId="urn:microsoft.com/office/officeart/2008/layout/HorizontalMultiLevelHierarchy"/>
    <dgm:cxn modelId="{A6D09C46-D023-8943-86E7-C38D75971B4C}" type="presParOf" srcId="{7377E58F-198D-DE48-B3AF-2D2AF67C403D}" destId="{1C998B4A-F8C8-5D49-862A-38B9C7611407}" srcOrd="0" destOrd="0" presId="urn:microsoft.com/office/officeart/2008/layout/HorizontalMultiLevelHierarchy"/>
    <dgm:cxn modelId="{08535757-623E-3F48-A4D1-4944BBD59F58}" type="presParOf" srcId="{7377E58F-198D-DE48-B3AF-2D2AF67C403D}" destId="{F9C8551A-E3F5-1A41-9D81-BA411262A93F}" srcOrd="1" destOrd="0" presId="urn:microsoft.com/office/officeart/2008/layout/HorizontalMultiLevelHierarchy"/>
    <dgm:cxn modelId="{41D89528-BF46-264A-A7C0-03FAE2FF6897}" type="presParOf" srcId="{551EC4E6-AE1D-DD43-B7C4-D7EFBEA2E636}" destId="{928DE555-0859-B94D-9715-6D45B93E2AAB}" srcOrd="6" destOrd="0" presId="urn:microsoft.com/office/officeart/2008/layout/HorizontalMultiLevelHierarchy"/>
    <dgm:cxn modelId="{178466CF-79C5-0843-8586-70BEEAE046FD}" type="presParOf" srcId="{928DE555-0859-B94D-9715-6D45B93E2AAB}" destId="{C36F9FE7-1392-7342-A5AE-180D6E793715}" srcOrd="0" destOrd="0" presId="urn:microsoft.com/office/officeart/2008/layout/HorizontalMultiLevelHierarchy"/>
    <dgm:cxn modelId="{27D27CDD-528A-FE4C-91AE-10426AAF2AA4}" type="presParOf" srcId="{551EC4E6-AE1D-DD43-B7C4-D7EFBEA2E636}" destId="{33F37005-CB6D-384C-9D2B-A6B7C528DE7D}" srcOrd="7" destOrd="0" presId="urn:microsoft.com/office/officeart/2008/layout/HorizontalMultiLevelHierarchy"/>
    <dgm:cxn modelId="{418D1E04-8BB5-C84A-B9EE-5520644D87C9}" type="presParOf" srcId="{33F37005-CB6D-384C-9D2B-A6B7C528DE7D}" destId="{34EC2BAF-C861-E344-93B6-BD781E999415}" srcOrd="0" destOrd="0" presId="urn:microsoft.com/office/officeart/2008/layout/HorizontalMultiLevelHierarchy"/>
    <dgm:cxn modelId="{710C3BE1-DD8E-744C-ADFF-11388E3E28C5}" type="presParOf" srcId="{33F37005-CB6D-384C-9D2B-A6B7C528DE7D}" destId="{C1F4DD8D-9955-404F-A05E-96BB48D5CB0F}" srcOrd="1" destOrd="0" presId="urn:microsoft.com/office/officeart/2008/layout/HorizontalMultiLevelHierarchy"/>
    <dgm:cxn modelId="{936758AE-A082-D64B-88B6-AE49D2426213}" type="presParOf" srcId="{551EC4E6-AE1D-DD43-B7C4-D7EFBEA2E636}" destId="{16C85C82-6470-8646-96C7-31FFA373367A}" srcOrd="8" destOrd="0" presId="urn:microsoft.com/office/officeart/2008/layout/HorizontalMultiLevelHierarchy"/>
    <dgm:cxn modelId="{612C53D5-5303-114B-8ADA-8CE48FFAD385}" type="presParOf" srcId="{16C85C82-6470-8646-96C7-31FFA373367A}" destId="{E75D5FE3-D3A9-DE4C-8738-347AAFDD9B25}" srcOrd="0" destOrd="0" presId="urn:microsoft.com/office/officeart/2008/layout/HorizontalMultiLevelHierarchy"/>
    <dgm:cxn modelId="{1D27E2FB-78F5-3E49-9FC9-B11419DDCC85}" type="presParOf" srcId="{551EC4E6-AE1D-DD43-B7C4-D7EFBEA2E636}" destId="{16461009-0C6D-4842-82BC-5776B4A5EDB2}" srcOrd="9" destOrd="0" presId="urn:microsoft.com/office/officeart/2008/layout/HorizontalMultiLevelHierarchy"/>
    <dgm:cxn modelId="{FDA8BF3E-5DF2-DA45-9415-7603E057E62F}" type="presParOf" srcId="{16461009-0C6D-4842-82BC-5776B4A5EDB2}" destId="{54A3275B-2615-A84F-8872-C15EFA9DF312}" srcOrd="0" destOrd="0" presId="urn:microsoft.com/office/officeart/2008/layout/HorizontalMultiLevelHierarchy"/>
    <dgm:cxn modelId="{A7695C23-074F-AA47-BE05-3587BB68491A}"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F51537A-E86C-F940-B206-1B79EC54686D}"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8CFF79C-23CA-3F4D-93A1-5ED2935B06D0}" type="presOf" srcId="{BDC2CFA9-99C6-8347-9628-F8B57513FB8C}" destId="{7A2CD5A7-70D6-DE44-803D-0740544CB367}"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F3783242-4BC0-094E-A497-FFF2BBE5E46C}" type="presOf" srcId="{DD5BF61D-B843-C744-B9A9-3312A1287EF4}" destId="{C852AF5D-E3CA-F844-B775-08DD6E6FB940}" srcOrd="0" destOrd="0" presId="urn:microsoft.com/office/officeart/2008/layout/HorizontalMultiLevelHierarchy"/>
    <dgm:cxn modelId="{4704D5AE-00D9-8D48-874F-8D1168036434}" type="presOf" srcId="{773FD5F0-F007-F148-886B-86E72F86266E}" destId="{D3E2E567-EC04-E743-9B8C-985408EA1058}" srcOrd="0" destOrd="0" presId="urn:microsoft.com/office/officeart/2008/layout/HorizontalMultiLevelHierarchy"/>
    <dgm:cxn modelId="{8E6852AA-A577-2849-A047-7A3B2EFE74F7}" type="presOf" srcId="{BDC2CFA9-99C6-8347-9628-F8B57513FB8C}" destId="{93180932-306E-E545-95F9-2A5635FDC9F1}" srcOrd="0" destOrd="0" presId="urn:microsoft.com/office/officeart/2008/layout/HorizontalMultiLevelHierarchy"/>
    <dgm:cxn modelId="{6478DD30-FF18-FB46-A0A1-AF6D9F0DD04A}" type="presOf" srcId="{A73DCD64-89DF-3E4C-9543-0D417B51464E}" destId="{F726EDD3-E670-9B47-8786-4F599884289D}" srcOrd="1" destOrd="0" presId="urn:microsoft.com/office/officeart/2008/layout/HorizontalMultiLevelHierarchy"/>
    <dgm:cxn modelId="{B95A9DFA-697E-5B46-A9E9-46AD21AA193E}" type="presOf" srcId="{45267C76-6276-B44A-878A-9D61B556EBD7}" destId="{1F2800E8-CF94-FD43-8D0E-7E4B278315B1}" srcOrd="0" destOrd="0" presId="urn:microsoft.com/office/officeart/2008/layout/HorizontalMultiLevelHierarchy"/>
    <dgm:cxn modelId="{724FB09C-4DFC-F64E-8E22-955B4C7509C4}" type="presOf" srcId="{45267C76-6276-B44A-878A-9D61B556EBD7}" destId="{938A9782-2B6B-8141-99DA-6568305E0C38}" srcOrd="1" destOrd="0" presId="urn:microsoft.com/office/officeart/2008/layout/HorizontalMultiLevelHierarchy"/>
    <dgm:cxn modelId="{F0F04734-9864-9646-8287-77A5E5ADDB3C}" type="presOf" srcId="{2EFE4671-8583-3540-9262-1FC578B666F4}" destId="{3013142F-A3C7-F746-853E-2CA8B540A8DE}" srcOrd="0" destOrd="0" presId="urn:microsoft.com/office/officeart/2008/layout/HorizontalMultiLevelHierarchy"/>
    <dgm:cxn modelId="{34EFB4F6-B80C-6342-9EE9-E5FD20169981}" type="presOf" srcId="{9BA062DA-6B7A-FC4F-B1BB-7CC4C74C72CE}" destId="{1C998B4A-F8C8-5D49-862A-38B9C76114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725A710-EB82-6543-8E80-B973AC4CD97A}" srcId="{2EFE4671-8583-3540-9262-1FC578B666F4}" destId="{CC08C8E7-D5AB-9C4F-A78B-4A8C57EB2D22}" srcOrd="0" destOrd="0" parTransId="{806FC88F-B9CF-A04B-B59C-3A472F525AEF}" sibTransId="{B0179D74-E210-A34F-9FFE-D6C2C6F405F5}"/>
    <dgm:cxn modelId="{5E228594-BE0C-774C-89D4-3B056379D613}" type="presOf" srcId="{A73DCD64-89DF-3E4C-9543-0D417B51464E}" destId="{082A771F-69AF-7C4C-86CB-DF1CD8CB6581}" srcOrd="0" destOrd="0" presId="urn:microsoft.com/office/officeart/2008/layout/HorizontalMultiLevelHierarchy"/>
    <dgm:cxn modelId="{A656F50F-ED93-DF48-B01B-DCC946633517}" type="presParOf" srcId="{3013142F-A3C7-F746-853E-2CA8B540A8DE}" destId="{B764B132-0961-414E-B6FA-FB0C6C1C6CED}" srcOrd="0" destOrd="0" presId="urn:microsoft.com/office/officeart/2008/layout/HorizontalMultiLevelHierarchy"/>
    <dgm:cxn modelId="{9B00D93C-A0B5-B646-9992-B6A93AFA869F}" type="presParOf" srcId="{B764B132-0961-414E-B6FA-FB0C6C1C6CED}" destId="{7111AE39-B455-7C4D-91F4-9E37E3822D07}" srcOrd="0" destOrd="0" presId="urn:microsoft.com/office/officeart/2008/layout/HorizontalMultiLevelHierarchy"/>
    <dgm:cxn modelId="{8C668308-05D1-834B-845D-703DDC4446D2}" type="presParOf" srcId="{B764B132-0961-414E-B6FA-FB0C6C1C6CED}" destId="{551EC4E6-AE1D-DD43-B7C4-D7EFBEA2E636}" srcOrd="1" destOrd="0" presId="urn:microsoft.com/office/officeart/2008/layout/HorizontalMultiLevelHierarchy"/>
    <dgm:cxn modelId="{7B2C175F-7B7A-2E4F-B4EC-93561FC03F97}" type="presParOf" srcId="{551EC4E6-AE1D-DD43-B7C4-D7EFBEA2E636}" destId="{082A771F-69AF-7C4C-86CB-DF1CD8CB6581}" srcOrd="0" destOrd="0" presId="urn:microsoft.com/office/officeart/2008/layout/HorizontalMultiLevelHierarchy"/>
    <dgm:cxn modelId="{AED5E13F-55DB-B74E-9C99-436BC91D6AF0}" type="presParOf" srcId="{082A771F-69AF-7C4C-86CB-DF1CD8CB6581}" destId="{F726EDD3-E670-9B47-8786-4F599884289D}" srcOrd="0" destOrd="0" presId="urn:microsoft.com/office/officeart/2008/layout/HorizontalMultiLevelHierarchy"/>
    <dgm:cxn modelId="{8B46611C-7BC9-7045-9840-FC1056C05F20}" type="presParOf" srcId="{551EC4E6-AE1D-DD43-B7C4-D7EFBEA2E636}" destId="{7B40AE63-0EA3-0747-BCE5-5F3AB0355BF2}" srcOrd="1" destOrd="0" presId="urn:microsoft.com/office/officeart/2008/layout/HorizontalMultiLevelHierarchy"/>
    <dgm:cxn modelId="{753DF26A-2623-1148-88A9-89704EAA7D75}" type="presParOf" srcId="{7B40AE63-0EA3-0747-BCE5-5F3AB0355BF2}" destId="{C852AF5D-E3CA-F844-B775-08DD6E6FB940}" srcOrd="0" destOrd="0" presId="urn:microsoft.com/office/officeart/2008/layout/HorizontalMultiLevelHierarchy"/>
    <dgm:cxn modelId="{5B45603E-8230-DE44-B6BB-E21A2D144DEB}" type="presParOf" srcId="{7B40AE63-0EA3-0747-BCE5-5F3AB0355BF2}" destId="{30463D07-8E7F-3146-97CE-76CE82648742}" srcOrd="1" destOrd="0" presId="urn:microsoft.com/office/officeart/2008/layout/HorizontalMultiLevelHierarchy"/>
    <dgm:cxn modelId="{4F2AE0A6-4E34-9747-BB93-9C44BD415ABD}" type="presParOf" srcId="{551EC4E6-AE1D-DD43-B7C4-D7EFBEA2E636}" destId="{93180932-306E-E545-95F9-2A5635FDC9F1}" srcOrd="2" destOrd="0" presId="urn:microsoft.com/office/officeart/2008/layout/HorizontalMultiLevelHierarchy"/>
    <dgm:cxn modelId="{78818DB3-8747-C24D-AE55-3579140EC47D}" type="presParOf" srcId="{93180932-306E-E545-95F9-2A5635FDC9F1}" destId="{7A2CD5A7-70D6-DE44-803D-0740544CB367}" srcOrd="0" destOrd="0" presId="urn:microsoft.com/office/officeart/2008/layout/HorizontalMultiLevelHierarchy"/>
    <dgm:cxn modelId="{BFF402E3-0950-9A4C-96B6-744E099BEA65}" type="presParOf" srcId="{551EC4E6-AE1D-DD43-B7C4-D7EFBEA2E636}" destId="{A0C9905E-6DBF-7645-94A7-C4BCDADC46B9}" srcOrd="3" destOrd="0" presId="urn:microsoft.com/office/officeart/2008/layout/HorizontalMultiLevelHierarchy"/>
    <dgm:cxn modelId="{281BA144-4D3D-7C42-AED5-F50A3CAE2085}" type="presParOf" srcId="{A0C9905E-6DBF-7645-94A7-C4BCDADC46B9}" destId="{D3E2E567-EC04-E743-9B8C-985408EA1058}" srcOrd="0" destOrd="0" presId="urn:microsoft.com/office/officeart/2008/layout/HorizontalMultiLevelHierarchy"/>
    <dgm:cxn modelId="{A7A58718-008E-CC43-9DF1-07821D3E1F36}" type="presParOf" srcId="{A0C9905E-6DBF-7645-94A7-C4BCDADC46B9}" destId="{1488A531-D252-B440-B1DA-4363F37F8970}" srcOrd="1" destOrd="0" presId="urn:microsoft.com/office/officeart/2008/layout/HorizontalMultiLevelHierarchy"/>
    <dgm:cxn modelId="{CA945BC9-A441-0943-832D-659FCBA3E5FF}" type="presParOf" srcId="{551EC4E6-AE1D-DD43-B7C4-D7EFBEA2E636}" destId="{1F2800E8-CF94-FD43-8D0E-7E4B278315B1}" srcOrd="4" destOrd="0" presId="urn:microsoft.com/office/officeart/2008/layout/HorizontalMultiLevelHierarchy"/>
    <dgm:cxn modelId="{691D3D5F-6F68-E140-BAEB-5C5466588AE4}" type="presParOf" srcId="{1F2800E8-CF94-FD43-8D0E-7E4B278315B1}" destId="{938A9782-2B6B-8141-99DA-6568305E0C38}" srcOrd="0" destOrd="0" presId="urn:microsoft.com/office/officeart/2008/layout/HorizontalMultiLevelHierarchy"/>
    <dgm:cxn modelId="{14506CFF-6D86-564F-8F5D-5C4A39FFE90B}" type="presParOf" srcId="{551EC4E6-AE1D-DD43-B7C4-D7EFBEA2E636}" destId="{7377E58F-198D-DE48-B3AF-2D2AF67C403D}" srcOrd="5" destOrd="0" presId="urn:microsoft.com/office/officeart/2008/layout/HorizontalMultiLevelHierarchy"/>
    <dgm:cxn modelId="{CED4E8CB-057B-1F4F-9F15-2703B1FC0CF3}" type="presParOf" srcId="{7377E58F-198D-DE48-B3AF-2D2AF67C403D}" destId="{1C998B4A-F8C8-5D49-862A-38B9C7611407}" srcOrd="0" destOrd="0" presId="urn:microsoft.com/office/officeart/2008/layout/HorizontalMultiLevelHierarchy"/>
    <dgm:cxn modelId="{C620D1B7-27A4-304C-B0F7-31CE781FEDC0}"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C1E6E534-702C-D247-928F-8C5ECD80C8DD}"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F57849AE-4A63-3C47-968E-EDB3251693FE}" type="presOf" srcId="{BDC2CFA9-99C6-8347-9628-F8B57513FB8C}" destId="{93180932-306E-E545-95F9-2A5635FDC9F1}" srcOrd="0" destOrd="0" presId="urn:microsoft.com/office/officeart/2008/layout/HorizontalMultiLevelHierarchy"/>
    <dgm:cxn modelId="{441AA3DC-9DD5-8D49-B5CD-5519C665AF42}" type="presOf" srcId="{9BA062DA-6B7A-FC4F-B1BB-7CC4C74C72CE}" destId="{1C998B4A-F8C8-5D49-862A-38B9C7611407}" srcOrd="0" destOrd="0" presId="urn:microsoft.com/office/officeart/2008/layout/HorizontalMultiLevelHierarchy"/>
    <dgm:cxn modelId="{F6C00FD9-1E3D-E240-8FEF-E38744D4365B}" type="presOf" srcId="{A73DCD64-89DF-3E4C-9543-0D417B51464E}" destId="{F726EDD3-E670-9B47-8786-4F599884289D}" srcOrd="1" destOrd="0" presId="urn:microsoft.com/office/officeart/2008/layout/HorizontalMultiLevelHierarchy"/>
    <dgm:cxn modelId="{DC76B727-BDC3-5145-BBF3-AEA4BEADB638}" type="presOf" srcId="{BDC2CFA9-99C6-8347-9628-F8B57513FB8C}" destId="{7A2CD5A7-70D6-DE44-803D-0740544CB367}" srcOrd="1" destOrd="0" presId="urn:microsoft.com/office/officeart/2008/layout/HorizontalMultiLevelHierarchy"/>
    <dgm:cxn modelId="{9504931D-4684-494D-9461-749EC30B405A}" type="presOf" srcId="{773FD5F0-F007-F148-886B-86E72F86266E}" destId="{D3E2E567-EC04-E743-9B8C-985408EA1058}" srcOrd="0" destOrd="0" presId="urn:microsoft.com/office/officeart/2008/layout/HorizontalMultiLevelHierarchy"/>
    <dgm:cxn modelId="{7749FC6F-37BB-1D4B-8F01-607DE0D647C4}" type="presOf" srcId="{DD5BF61D-B843-C744-B9A9-3312A1287EF4}" destId="{C852AF5D-E3CA-F844-B775-08DD6E6FB940}" srcOrd="0" destOrd="0" presId="urn:microsoft.com/office/officeart/2008/layout/HorizontalMultiLevelHierarchy"/>
    <dgm:cxn modelId="{ECD5E1B5-C257-CC4E-86C7-12A7E6360512}" type="presOf" srcId="{A73DCD64-89DF-3E4C-9543-0D417B51464E}" destId="{082A771F-69AF-7C4C-86CB-DF1CD8CB6581}" srcOrd="0" destOrd="0" presId="urn:microsoft.com/office/officeart/2008/layout/HorizontalMultiLevelHierarchy"/>
    <dgm:cxn modelId="{CD168933-E47C-714E-8D73-8ED66E30613D}" type="presOf" srcId="{2EFE4671-8583-3540-9262-1FC578B666F4}" destId="{3013142F-A3C7-F746-853E-2CA8B540A8DE}" srcOrd="0" destOrd="0" presId="urn:microsoft.com/office/officeart/2008/layout/HorizontalMultiLevelHierarchy"/>
    <dgm:cxn modelId="{2D70DAD1-C066-B24F-A67F-1319F1E2FCC3}" type="presOf" srcId="{45267C76-6276-B44A-878A-9D61B556EBD7}" destId="{938A9782-2B6B-8141-99DA-6568305E0C38}" srcOrd="1" destOrd="0" presId="urn:microsoft.com/office/officeart/2008/layout/HorizontalMultiLevelHierarchy"/>
    <dgm:cxn modelId="{D0F23541-FE47-174F-98ED-C8F9D8468EF5}" type="presOf" srcId="{45267C76-6276-B44A-878A-9D61B556EBD7}" destId="{1F2800E8-CF94-FD43-8D0E-7E4B278315B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8856D2E6-A8E2-2249-ADB2-606B8104A7BE}" type="presParOf" srcId="{3013142F-A3C7-F746-853E-2CA8B540A8DE}" destId="{B764B132-0961-414E-B6FA-FB0C6C1C6CED}" srcOrd="0" destOrd="0" presId="urn:microsoft.com/office/officeart/2008/layout/HorizontalMultiLevelHierarchy"/>
    <dgm:cxn modelId="{13C21969-D564-4544-BF90-9BE0C7840EAC}" type="presParOf" srcId="{B764B132-0961-414E-B6FA-FB0C6C1C6CED}" destId="{7111AE39-B455-7C4D-91F4-9E37E3822D07}" srcOrd="0" destOrd="0" presId="urn:microsoft.com/office/officeart/2008/layout/HorizontalMultiLevelHierarchy"/>
    <dgm:cxn modelId="{06B822C4-0140-204C-9F5C-6C3C3670D410}" type="presParOf" srcId="{B764B132-0961-414E-B6FA-FB0C6C1C6CED}" destId="{551EC4E6-AE1D-DD43-B7C4-D7EFBEA2E636}" srcOrd="1" destOrd="0" presId="urn:microsoft.com/office/officeart/2008/layout/HorizontalMultiLevelHierarchy"/>
    <dgm:cxn modelId="{2D7BBD22-9C47-3949-9939-5E96E1F3958B}" type="presParOf" srcId="{551EC4E6-AE1D-DD43-B7C4-D7EFBEA2E636}" destId="{082A771F-69AF-7C4C-86CB-DF1CD8CB6581}" srcOrd="0" destOrd="0" presId="urn:microsoft.com/office/officeart/2008/layout/HorizontalMultiLevelHierarchy"/>
    <dgm:cxn modelId="{13E66AB3-DA6D-0B4E-B954-9ABF55211124}" type="presParOf" srcId="{082A771F-69AF-7C4C-86CB-DF1CD8CB6581}" destId="{F726EDD3-E670-9B47-8786-4F599884289D}" srcOrd="0" destOrd="0" presId="urn:microsoft.com/office/officeart/2008/layout/HorizontalMultiLevelHierarchy"/>
    <dgm:cxn modelId="{F7EC270A-B76C-294D-940E-94EC21C33534}" type="presParOf" srcId="{551EC4E6-AE1D-DD43-B7C4-D7EFBEA2E636}" destId="{7B40AE63-0EA3-0747-BCE5-5F3AB0355BF2}" srcOrd="1" destOrd="0" presId="urn:microsoft.com/office/officeart/2008/layout/HorizontalMultiLevelHierarchy"/>
    <dgm:cxn modelId="{1B9A8EB2-59DD-B441-86C4-822CB4B605D5}" type="presParOf" srcId="{7B40AE63-0EA3-0747-BCE5-5F3AB0355BF2}" destId="{C852AF5D-E3CA-F844-B775-08DD6E6FB940}" srcOrd="0" destOrd="0" presId="urn:microsoft.com/office/officeart/2008/layout/HorizontalMultiLevelHierarchy"/>
    <dgm:cxn modelId="{0DF8DF4B-E988-3C4F-9878-E2CFC15B0F3F}" type="presParOf" srcId="{7B40AE63-0EA3-0747-BCE5-5F3AB0355BF2}" destId="{30463D07-8E7F-3146-97CE-76CE82648742}" srcOrd="1" destOrd="0" presId="urn:microsoft.com/office/officeart/2008/layout/HorizontalMultiLevelHierarchy"/>
    <dgm:cxn modelId="{566E765C-AF74-A640-A7E1-FDDF8C4FCF18}" type="presParOf" srcId="{551EC4E6-AE1D-DD43-B7C4-D7EFBEA2E636}" destId="{93180932-306E-E545-95F9-2A5635FDC9F1}" srcOrd="2" destOrd="0" presId="urn:microsoft.com/office/officeart/2008/layout/HorizontalMultiLevelHierarchy"/>
    <dgm:cxn modelId="{047FE168-EB70-A94F-8FBC-FBB2D67657D9}" type="presParOf" srcId="{93180932-306E-E545-95F9-2A5635FDC9F1}" destId="{7A2CD5A7-70D6-DE44-803D-0740544CB367}" srcOrd="0" destOrd="0" presId="urn:microsoft.com/office/officeart/2008/layout/HorizontalMultiLevelHierarchy"/>
    <dgm:cxn modelId="{5C87BF1D-58E8-F34A-9B88-DCFC0C0627B1}" type="presParOf" srcId="{551EC4E6-AE1D-DD43-B7C4-D7EFBEA2E636}" destId="{A0C9905E-6DBF-7645-94A7-C4BCDADC46B9}" srcOrd="3" destOrd="0" presId="urn:microsoft.com/office/officeart/2008/layout/HorizontalMultiLevelHierarchy"/>
    <dgm:cxn modelId="{46E0FEB3-2C99-D749-AB3E-AA246E500E46}" type="presParOf" srcId="{A0C9905E-6DBF-7645-94A7-C4BCDADC46B9}" destId="{D3E2E567-EC04-E743-9B8C-985408EA1058}" srcOrd="0" destOrd="0" presId="urn:microsoft.com/office/officeart/2008/layout/HorizontalMultiLevelHierarchy"/>
    <dgm:cxn modelId="{42D59C19-4E52-B840-8793-3F272F094929}" type="presParOf" srcId="{A0C9905E-6DBF-7645-94A7-C4BCDADC46B9}" destId="{1488A531-D252-B440-B1DA-4363F37F8970}" srcOrd="1" destOrd="0" presId="urn:microsoft.com/office/officeart/2008/layout/HorizontalMultiLevelHierarchy"/>
    <dgm:cxn modelId="{C1F67E33-AE0B-584F-9F0E-E9A14D5345D4}" type="presParOf" srcId="{551EC4E6-AE1D-DD43-B7C4-D7EFBEA2E636}" destId="{1F2800E8-CF94-FD43-8D0E-7E4B278315B1}" srcOrd="4" destOrd="0" presId="urn:microsoft.com/office/officeart/2008/layout/HorizontalMultiLevelHierarchy"/>
    <dgm:cxn modelId="{DCDF56D3-BB03-3A48-AA82-4A418B4A4D73}" type="presParOf" srcId="{1F2800E8-CF94-FD43-8D0E-7E4B278315B1}" destId="{938A9782-2B6B-8141-99DA-6568305E0C38}" srcOrd="0" destOrd="0" presId="urn:microsoft.com/office/officeart/2008/layout/HorizontalMultiLevelHierarchy"/>
    <dgm:cxn modelId="{09F32F20-93D2-A845-B4FB-15295B751ACA}" type="presParOf" srcId="{551EC4E6-AE1D-DD43-B7C4-D7EFBEA2E636}" destId="{7377E58F-198D-DE48-B3AF-2D2AF67C403D}" srcOrd="5" destOrd="0" presId="urn:microsoft.com/office/officeart/2008/layout/HorizontalMultiLevelHierarchy"/>
    <dgm:cxn modelId="{CC65A41C-D763-5447-8195-105FB706202F}" type="presParOf" srcId="{7377E58F-198D-DE48-B3AF-2D2AF67C403D}" destId="{1C998B4A-F8C8-5D49-862A-38B9C7611407}" srcOrd="0" destOrd="0" presId="urn:microsoft.com/office/officeart/2008/layout/HorizontalMultiLevelHierarchy"/>
    <dgm:cxn modelId="{D6E42A33-3857-B042-AD6D-1660A3A49F68}"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7F121D68-97DD-B04F-998A-D41508499292}" type="presOf" srcId="{BDC2CFA9-99C6-8347-9628-F8B57513FB8C}" destId="{7A2CD5A7-70D6-DE44-803D-0740544CB367}" srcOrd="1" destOrd="0" presId="urn:microsoft.com/office/officeart/2008/layout/HorizontalMultiLevelHierarchy"/>
    <dgm:cxn modelId="{A45B17B7-A6A7-F84C-B163-8221C5BE7D4F}" type="presOf" srcId="{45267C76-6276-B44A-878A-9D61B556EBD7}" destId="{938A9782-2B6B-8141-99DA-6568305E0C38}" srcOrd="1" destOrd="0" presId="urn:microsoft.com/office/officeart/2008/layout/HorizontalMultiLevelHierarchy"/>
    <dgm:cxn modelId="{8810AB82-DF94-AD40-9B55-D48185B67F9E}" type="presOf" srcId="{BDC2CFA9-99C6-8347-9628-F8B57513FB8C}" destId="{93180932-306E-E545-95F9-2A5635FDC9F1}" srcOrd="0" destOrd="0" presId="urn:microsoft.com/office/officeart/2008/layout/HorizontalMultiLevelHierarchy"/>
    <dgm:cxn modelId="{84772311-17F6-6B4E-8C33-3CFF00C185AA}" type="presOf" srcId="{A73DCD64-89DF-3E4C-9543-0D417B51464E}" destId="{082A771F-69AF-7C4C-86CB-DF1CD8CB6581}" srcOrd="0" destOrd="0" presId="urn:microsoft.com/office/officeart/2008/layout/HorizontalMultiLevelHierarchy"/>
    <dgm:cxn modelId="{9E1AC1EB-E719-DB4F-B73F-1060A909A8DD}" type="presOf" srcId="{2EFE4671-8583-3540-9262-1FC578B666F4}" destId="{3013142F-A3C7-F746-853E-2CA8B540A8DE}" srcOrd="0" destOrd="0" presId="urn:microsoft.com/office/officeart/2008/layout/HorizontalMultiLevelHierarchy"/>
    <dgm:cxn modelId="{9354883C-B92B-4E4E-B3B5-EBCF6963A0C9}" type="presOf" srcId="{CC08C8E7-D5AB-9C4F-A78B-4A8C57EB2D22}" destId="{7111AE39-B455-7C4D-91F4-9E37E3822D07}" srcOrd="0" destOrd="0" presId="urn:microsoft.com/office/officeart/2008/layout/HorizontalMultiLevelHierarchy"/>
    <dgm:cxn modelId="{39A0E553-1DBA-9C4D-9E35-32ED2058918E}" type="presOf" srcId="{A73DCD64-89DF-3E4C-9543-0D417B51464E}" destId="{F726EDD3-E670-9B47-8786-4F599884289D}" srcOrd="1" destOrd="0" presId="urn:microsoft.com/office/officeart/2008/layout/HorizontalMultiLevelHierarchy"/>
    <dgm:cxn modelId="{9A57E044-42EA-3E41-8233-F89E95F2289C}" type="presOf" srcId="{773FD5F0-F007-F148-886B-86E72F86266E}" destId="{D3E2E567-EC04-E743-9B8C-985408EA1058}" srcOrd="0" destOrd="0" presId="urn:microsoft.com/office/officeart/2008/layout/HorizontalMultiLevelHierarchy"/>
    <dgm:cxn modelId="{FF99DC62-A50C-9D4D-8ACC-E07831325B95}" type="presOf" srcId="{45267C76-6276-B44A-878A-9D61B556EBD7}" destId="{1F2800E8-CF94-FD43-8D0E-7E4B278315B1}" srcOrd="0" destOrd="0" presId="urn:microsoft.com/office/officeart/2008/layout/HorizontalMultiLevelHierarchy"/>
    <dgm:cxn modelId="{66BE1C13-3A45-AD45-A64F-0EB5099876E4}" type="presOf" srcId="{9BA062DA-6B7A-FC4F-B1BB-7CC4C74C72CE}" destId="{1C998B4A-F8C8-5D49-862A-38B9C7611407}" srcOrd="0" destOrd="0" presId="urn:microsoft.com/office/officeart/2008/layout/HorizontalMultiLevelHierarchy"/>
    <dgm:cxn modelId="{A5711D3E-4AB5-3544-8111-390DF41406D5}" type="presOf" srcId="{DD5BF61D-B843-C744-B9A9-3312A1287EF4}" destId="{C852AF5D-E3CA-F844-B775-08DD6E6FB940}"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725A710-EB82-6543-8E80-B973AC4CD97A}" srcId="{2EFE4671-8583-3540-9262-1FC578B666F4}" destId="{CC08C8E7-D5AB-9C4F-A78B-4A8C57EB2D22}" srcOrd="0" destOrd="0" parTransId="{806FC88F-B9CF-A04B-B59C-3A472F525AEF}" sibTransId="{B0179D74-E210-A34F-9FFE-D6C2C6F405F5}"/>
    <dgm:cxn modelId="{5F39D3AD-9196-444E-B296-819AA9684181}" type="presParOf" srcId="{3013142F-A3C7-F746-853E-2CA8B540A8DE}" destId="{B764B132-0961-414E-B6FA-FB0C6C1C6CED}" srcOrd="0" destOrd="0" presId="urn:microsoft.com/office/officeart/2008/layout/HorizontalMultiLevelHierarchy"/>
    <dgm:cxn modelId="{C2CA3806-D382-2449-8C31-C6D25E84807D}" type="presParOf" srcId="{B764B132-0961-414E-B6FA-FB0C6C1C6CED}" destId="{7111AE39-B455-7C4D-91F4-9E37E3822D07}" srcOrd="0" destOrd="0" presId="urn:microsoft.com/office/officeart/2008/layout/HorizontalMultiLevelHierarchy"/>
    <dgm:cxn modelId="{CFE55CBB-6A48-CB4E-B4CC-6EB1946CAEAA}" type="presParOf" srcId="{B764B132-0961-414E-B6FA-FB0C6C1C6CED}" destId="{551EC4E6-AE1D-DD43-B7C4-D7EFBEA2E636}" srcOrd="1" destOrd="0" presId="urn:microsoft.com/office/officeart/2008/layout/HorizontalMultiLevelHierarchy"/>
    <dgm:cxn modelId="{5C5F70B4-98A5-0849-A550-DC13A0C525A0}" type="presParOf" srcId="{551EC4E6-AE1D-DD43-B7C4-D7EFBEA2E636}" destId="{082A771F-69AF-7C4C-86CB-DF1CD8CB6581}" srcOrd="0" destOrd="0" presId="urn:microsoft.com/office/officeart/2008/layout/HorizontalMultiLevelHierarchy"/>
    <dgm:cxn modelId="{C6814DB1-4EB0-A842-9EC8-1084695AE4E8}" type="presParOf" srcId="{082A771F-69AF-7C4C-86CB-DF1CD8CB6581}" destId="{F726EDD3-E670-9B47-8786-4F599884289D}" srcOrd="0" destOrd="0" presId="urn:microsoft.com/office/officeart/2008/layout/HorizontalMultiLevelHierarchy"/>
    <dgm:cxn modelId="{514B0CC4-7907-0047-8084-860CD5A8C41B}" type="presParOf" srcId="{551EC4E6-AE1D-DD43-B7C4-D7EFBEA2E636}" destId="{7B40AE63-0EA3-0747-BCE5-5F3AB0355BF2}" srcOrd="1" destOrd="0" presId="urn:microsoft.com/office/officeart/2008/layout/HorizontalMultiLevelHierarchy"/>
    <dgm:cxn modelId="{EE868F55-D4CD-614E-9430-B804F6953AE3}" type="presParOf" srcId="{7B40AE63-0EA3-0747-BCE5-5F3AB0355BF2}" destId="{C852AF5D-E3CA-F844-B775-08DD6E6FB940}" srcOrd="0" destOrd="0" presId="urn:microsoft.com/office/officeart/2008/layout/HorizontalMultiLevelHierarchy"/>
    <dgm:cxn modelId="{4E89B320-9110-3A4E-B3E1-28A0E30434BB}" type="presParOf" srcId="{7B40AE63-0EA3-0747-BCE5-5F3AB0355BF2}" destId="{30463D07-8E7F-3146-97CE-76CE82648742}" srcOrd="1" destOrd="0" presId="urn:microsoft.com/office/officeart/2008/layout/HorizontalMultiLevelHierarchy"/>
    <dgm:cxn modelId="{C1520D64-073B-124A-9BAC-C9916E02C3DC}" type="presParOf" srcId="{551EC4E6-AE1D-DD43-B7C4-D7EFBEA2E636}" destId="{93180932-306E-E545-95F9-2A5635FDC9F1}" srcOrd="2" destOrd="0" presId="urn:microsoft.com/office/officeart/2008/layout/HorizontalMultiLevelHierarchy"/>
    <dgm:cxn modelId="{F40B9B87-1E99-5B45-9050-A1A5C23E0210}" type="presParOf" srcId="{93180932-306E-E545-95F9-2A5635FDC9F1}" destId="{7A2CD5A7-70D6-DE44-803D-0740544CB367}" srcOrd="0" destOrd="0" presId="urn:microsoft.com/office/officeart/2008/layout/HorizontalMultiLevelHierarchy"/>
    <dgm:cxn modelId="{7DA7BD2F-D36F-1C4B-852E-2A351F9433EA}" type="presParOf" srcId="{551EC4E6-AE1D-DD43-B7C4-D7EFBEA2E636}" destId="{A0C9905E-6DBF-7645-94A7-C4BCDADC46B9}" srcOrd="3" destOrd="0" presId="urn:microsoft.com/office/officeart/2008/layout/HorizontalMultiLevelHierarchy"/>
    <dgm:cxn modelId="{C0756F14-8BDB-554C-8633-98E5327C41C3}" type="presParOf" srcId="{A0C9905E-6DBF-7645-94A7-C4BCDADC46B9}" destId="{D3E2E567-EC04-E743-9B8C-985408EA1058}" srcOrd="0" destOrd="0" presId="urn:microsoft.com/office/officeart/2008/layout/HorizontalMultiLevelHierarchy"/>
    <dgm:cxn modelId="{7D75F897-1AAC-B64A-BBA5-22D5D31EFE19}" type="presParOf" srcId="{A0C9905E-6DBF-7645-94A7-C4BCDADC46B9}" destId="{1488A531-D252-B440-B1DA-4363F37F8970}" srcOrd="1" destOrd="0" presId="urn:microsoft.com/office/officeart/2008/layout/HorizontalMultiLevelHierarchy"/>
    <dgm:cxn modelId="{A4CB3992-2ECA-2C4E-A153-9E0AD690F097}" type="presParOf" srcId="{551EC4E6-AE1D-DD43-B7C4-D7EFBEA2E636}" destId="{1F2800E8-CF94-FD43-8D0E-7E4B278315B1}" srcOrd="4" destOrd="0" presId="urn:microsoft.com/office/officeart/2008/layout/HorizontalMultiLevelHierarchy"/>
    <dgm:cxn modelId="{381F6578-5368-4B4D-ABC3-CFA487E7AFF3}" type="presParOf" srcId="{1F2800E8-CF94-FD43-8D0E-7E4B278315B1}" destId="{938A9782-2B6B-8141-99DA-6568305E0C38}" srcOrd="0" destOrd="0" presId="urn:microsoft.com/office/officeart/2008/layout/HorizontalMultiLevelHierarchy"/>
    <dgm:cxn modelId="{00DCB95B-B4A3-B446-B9C1-D61C73426340}" type="presParOf" srcId="{551EC4E6-AE1D-DD43-B7C4-D7EFBEA2E636}" destId="{7377E58F-198D-DE48-B3AF-2D2AF67C403D}" srcOrd="5" destOrd="0" presId="urn:microsoft.com/office/officeart/2008/layout/HorizontalMultiLevelHierarchy"/>
    <dgm:cxn modelId="{B9428878-F8D9-8943-B58A-F68CE69663D1}" type="presParOf" srcId="{7377E58F-198D-DE48-B3AF-2D2AF67C403D}" destId="{1C998B4A-F8C8-5D49-862A-38B9C7611407}" srcOrd="0" destOrd="0" presId="urn:microsoft.com/office/officeart/2008/layout/HorizontalMultiLevelHierarchy"/>
    <dgm:cxn modelId="{4ECA6DF3-3D4B-7A4F-8030-BD96C7299B61}"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2000" dirty="0" smtClean="0">
              <a:latin typeface="Microsoft YaHei" charset="-122"/>
              <a:ea typeface="Microsoft YaHei" charset="-122"/>
              <a:cs typeface="Microsoft YaHei" charset="-122"/>
            </a:rPr>
            <a:t>3.3</a:t>
          </a:r>
          <a:r>
            <a:rPr lang="zh-CN" altLang="en-US" sz="2000" dirty="0" smtClean="0">
              <a:latin typeface="Microsoft YaHei" charset="-122"/>
              <a:ea typeface="Microsoft YaHei" charset="-122"/>
              <a:cs typeface="Microsoft YaHei" charset="-122"/>
            </a:rPr>
            <a:t> 序数效用论与无差异曲线分析</a:t>
          </a:r>
          <a:endParaRPr lang="zh-CN" altLang="en-US" sz="2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dirty="0" smtClean="0">
              <a:solidFill>
                <a:schemeClr val="tx1"/>
              </a:solidFill>
              <a:latin typeface="Microsoft YaHei" charset="-122"/>
              <a:ea typeface="Microsoft YaHei" charset="-122"/>
              <a:cs typeface="Microsoft YaHei" charset="-122"/>
            </a:rPr>
            <a:t>3.3.1</a:t>
          </a:r>
          <a:r>
            <a:rPr lang="zh-CN" altLang="en-US" sz="2000" dirty="0" smtClean="0">
              <a:solidFill>
                <a:schemeClr val="tx1"/>
              </a:solidFill>
              <a:latin typeface="Microsoft YaHei" charset="-122"/>
              <a:ea typeface="Microsoft YaHei" charset="-122"/>
              <a:cs typeface="Microsoft YaHei" charset="-122"/>
            </a:rPr>
            <a:t> 无差异曲线</a:t>
          </a:r>
          <a:endParaRPr lang="zh-CN" altLang="en-US" sz="2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dirty="0" smtClean="0">
              <a:solidFill>
                <a:schemeClr val="tx1"/>
              </a:solidFill>
              <a:latin typeface="Microsoft YaHei" charset="-122"/>
              <a:ea typeface="Microsoft YaHei" charset="-122"/>
              <a:cs typeface="Microsoft YaHei" charset="-122"/>
            </a:rPr>
            <a:t>3.3.2</a:t>
          </a:r>
          <a:r>
            <a:rPr lang="zh-CN" altLang="en-US" sz="2000" dirty="0" smtClean="0">
              <a:solidFill>
                <a:schemeClr val="tx1"/>
              </a:solidFill>
              <a:latin typeface="Microsoft YaHei" charset="-122"/>
              <a:ea typeface="Microsoft YaHei" charset="-122"/>
              <a:cs typeface="Microsoft YaHei" charset="-122"/>
            </a:rPr>
            <a:t> 消费者的预算线</a:t>
          </a:r>
          <a:endParaRPr lang="zh-CN" altLang="en-US" sz="2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dirty="0" smtClean="0">
              <a:solidFill>
                <a:schemeClr val="tx1"/>
              </a:solidFill>
              <a:latin typeface="Microsoft YaHei" charset="-122"/>
              <a:ea typeface="Microsoft YaHei" charset="-122"/>
              <a:cs typeface="Microsoft YaHei" charset="-122"/>
            </a:rPr>
            <a:t>3.3.3</a:t>
          </a:r>
          <a:r>
            <a:rPr lang="zh-CN" altLang="en-US" sz="2000" dirty="0" smtClean="0">
              <a:solidFill>
                <a:schemeClr val="tx1"/>
              </a:solidFill>
              <a:latin typeface="Microsoft YaHei" charset="-122"/>
              <a:ea typeface="Microsoft YaHei" charset="-122"/>
              <a:cs typeface="Microsoft YaHei" charset="-122"/>
            </a:rPr>
            <a:t>  消费者均衡</a:t>
          </a:r>
          <a:endParaRPr lang="zh-CN" altLang="en-US" sz="20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6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141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89194"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9011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89187"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5F80C4D4-4B78-6E43-91DC-54D221BC4D8A}"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8853AF7E-0C41-B241-B3A8-D4746020855B}" type="presOf" srcId="{A73DCD64-89DF-3E4C-9543-0D417B51464E}" destId="{082A771F-69AF-7C4C-86CB-DF1CD8CB6581}" srcOrd="0" destOrd="0" presId="urn:microsoft.com/office/officeart/2008/layout/HorizontalMultiLevelHierarchy"/>
    <dgm:cxn modelId="{ECD0B60F-0313-0D43-8A7D-EC3746F7A32C}" type="presOf" srcId="{DD5BF61D-B843-C744-B9A9-3312A1287EF4}" destId="{C852AF5D-E3CA-F844-B775-08DD6E6FB940}" srcOrd="0" destOrd="0" presId="urn:microsoft.com/office/officeart/2008/layout/HorizontalMultiLevelHierarchy"/>
    <dgm:cxn modelId="{49F94325-4549-984D-BCF5-274FF1C5A6DD}" type="presOf" srcId="{CC08C8E7-D5AB-9C4F-A78B-4A8C57EB2D22}" destId="{7111AE39-B455-7C4D-91F4-9E37E3822D07}" srcOrd="0" destOrd="0" presId="urn:microsoft.com/office/officeart/2008/layout/HorizontalMultiLevelHierarchy"/>
    <dgm:cxn modelId="{1E971963-199C-F44E-918F-10066D7F3867}" type="presOf" srcId="{45267C76-6276-B44A-878A-9D61B556EBD7}" destId="{938A9782-2B6B-8141-99DA-6568305E0C38}" srcOrd="1" destOrd="0" presId="urn:microsoft.com/office/officeart/2008/layout/HorizontalMultiLevelHierarchy"/>
    <dgm:cxn modelId="{C2F6B6BC-1257-044B-87A9-C2FD0C869181}" type="presOf" srcId="{2EFE4671-8583-3540-9262-1FC578B666F4}" destId="{3013142F-A3C7-F746-853E-2CA8B540A8DE}" srcOrd="0" destOrd="0" presId="urn:microsoft.com/office/officeart/2008/layout/HorizontalMultiLevelHierarchy"/>
    <dgm:cxn modelId="{34DD0FF5-E1A5-514C-8E86-077B0CDC3537}" type="presOf" srcId="{BDC2CFA9-99C6-8347-9628-F8B57513FB8C}" destId="{7A2CD5A7-70D6-DE44-803D-0740544CB367}" srcOrd="1" destOrd="0" presId="urn:microsoft.com/office/officeart/2008/layout/HorizontalMultiLevelHierarchy"/>
    <dgm:cxn modelId="{8C4E85A7-CFC2-4F47-942D-4A1A84FF4D68}" type="presOf" srcId="{45267C76-6276-B44A-878A-9D61B556EBD7}" destId="{1F2800E8-CF94-FD43-8D0E-7E4B278315B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725A710-EB82-6543-8E80-B973AC4CD97A}" srcId="{2EFE4671-8583-3540-9262-1FC578B666F4}" destId="{CC08C8E7-D5AB-9C4F-A78B-4A8C57EB2D22}" srcOrd="0" destOrd="0" parTransId="{806FC88F-B9CF-A04B-B59C-3A472F525AEF}" sibTransId="{B0179D74-E210-A34F-9FFE-D6C2C6F405F5}"/>
    <dgm:cxn modelId="{33DE0F96-BC0F-C445-9992-126E0969D6E5}" type="presOf" srcId="{A73DCD64-89DF-3E4C-9543-0D417B51464E}" destId="{F726EDD3-E670-9B47-8786-4F599884289D}" srcOrd="1" destOrd="0" presId="urn:microsoft.com/office/officeart/2008/layout/HorizontalMultiLevelHierarchy"/>
    <dgm:cxn modelId="{758FEDBF-240B-BE42-B644-13EFF0F8D0E0}" type="presOf" srcId="{9BA062DA-6B7A-FC4F-B1BB-7CC4C74C72CE}" destId="{1C998B4A-F8C8-5D49-862A-38B9C7611407}" srcOrd="0" destOrd="0" presId="urn:microsoft.com/office/officeart/2008/layout/HorizontalMultiLevelHierarchy"/>
    <dgm:cxn modelId="{CD39CDE6-BD6A-5B44-B4D4-A4C57D722690}" type="presOf" srcId="{773FD5F0-F007-F148-886B-86E72F86266E}" destId="{D3E2E567-EC04-E743-9B8C-985408EA1058}" srcOrd="0" destOrd="0" presId="urn:microsoft.com/office/officeart/2008/layout/HorizontalMultiLevelHierarchy"/>
    <dgm:cxn modelId="{9A397C72-C311-0F4B-9CF3-9EFC95855526}" type="presParOf" srcId="{3013142F-A3C7-F746-853E-2CA8B540A8DE}" destId="{B764B132-0961-414E-B6FA-FB0C6C1C6CED}" srcOrd="0" destOrd="0" presId="urn:microsoft.com/office/officeart/2008/layout/HorizontalMultiLevelHierarchy"/>
    <dgm:cxn modelId="{3F7C9202-D6EA-AF4E-96D3-CDEA7F681829}" type="presParOf" srcId="{B764B132-0961-414E-B6FA-FB0C6C1C6CED}" destId="{7111AE39-B455-7C4D-91F4-9E37E3822D07}" srcOrd="0" destOrd="0" presId="urn:microsoft.com/office/officeart/2008/layout/HorizontalMultiLevelHierarchy"/>
    <dgm:cxn modelId="{220D1975-3FCD-1F4B-8F1F-CB3FE0D9FB3B}" type="presParOf" srcId="{B764B132-0961-414E-B6FA-FB0C6C1C6CED}" destId="{551EC4E6-AE1D-DD43-B7C4-D7EFBEA2E636}" srcOrd="1" destOrd="0" presId="urn:microsoft.com/office/officeart/2008/layout/HorizontalMultiLevelHierarchy"/>
    <dgm:cxn modelId="{5B2F9B4F-82AD-9441-8741-9A4DD58A1379}" type="presParOf" srcId="{551EC4E6-AE1D-DD43-B7C4-D7EFBEA2E636}" destId="{082A771F-69AF-7C4C-86CB-DF1CD8CB6581}" srcOrd="0" destOrd="0" presId="urn:microsoft.com/office/officeart/2008/layout/HorizontalMultiLevelHierarchy"/>
    <dgm:cxn modelId="{B7E0EEA9-479D-514D-A7D3-24E32F04F0F4}" type="presParOf" srcId="{082A771F-69AF-7C4C-86CB-DF1CD8CB6581}" destId="{F726EDD3-E670-9B47-8786-4F599884289D}" srcOrd="0" destOrd="0" presId="urn:microsoft.com/office/officeart/2008/layout/HorizontalMultiLevelHierarchy"/>
    <dgm:cxn modelId="{DCA59738-CE5F-1847-A0D8-4A0273235196}" type="presParOf" srcId="{551EC4E6-AE1D-DD43-B7C4-D7EFBEA2E636}" destId="{7B40AE63-0EA3-0747-BCE5-5F3AB0355BF2}" srcOrd="1" destOrd="0" presId="urn:microsoft.com/office/officeart/2008/layout/HorizontalMultiLevelHierarchy"/>
    <dgm:cxn modelId="{FA225C17-2E5E-FC42-B69D-75A5AA58360B}" type="presParOf" srcId="{7B40AE63-0EA3-0747-BCE5-5F3AB0355BF2}" destId="{C852AF5D-E3CA-F844-B775-08DD6E6FB940}" srcOrd="0" destOrd="0" presId="urn:microsoft.com/office/officeart/2008/layout/HorizontalMultiLevelHierarchy"/>
    <dgm:cxn modelId="{52A2847E-DE4E-2742-B193-9F1426AD64DF}" type="presParOf" srcId="{7B40AE63-0EA3-0747-BCE5-5F3AB0355BF2}" destId="{30463D07-8E7F-3146-97CE-76CE82648742}" srcOrd="1" destOrd="0" presId="urn:microsoft.com/office/officeart/2008/layout/HorizontalMultiLevelHierarchy"/>
    <dgm:cxn modelId="{E1B2EDDC-2B3F-E446-8EC8-883BC9665E7D}" type="presParOf" srcId="{551EC4E6-AE1D-DD43-B7C4-D7EFBEA2E636}" destId="{93180932-306E-E545-95F9-2A5635FDC9F1}" srcOrd="2" destOrd="0" presId="urn:microsoft.com/office/officeart/2008/layout/HorizontalMultiLevelHierarchy"/>
    <dgm:cxn modelId="{B2E917D2-B1E2-0442-B086-CDDE6BD35067}" type="presParOf" srcId="{93180932-306E-E545-95F9-2A5635FDC9F1}" destId="{7A2CD5A7-70D6-DE44-803D-0740544CB367}" srcOrd="0" destOrd="0" presId="urn:microsoft.com/office/officeart/2008/layout/HorizontalMultiLevelHierarchy"/>
    <dgm:cxn modelId="{2C93084A-2544-2D4C-BFB1-4B379E2F63F9}" type="presParOf" srcId="{551EC4E6-AE1D-DD43-B7C4-D7EFBEA2E636}" destId="{A0C9905E-6DBF-7645-94A7-C4BCDADC46B9}" srcOrd="3" destOrd="0" presId="urn:microsoft.com/office/officeart/2008/layout/HorizontalMultiLevelHierarchy"/>
    <dgm:cxn modelId="{4E97CCF2-7DD0-9B4A-B932-0900360969E9}" type="presParOf" srcId="{A0C9905E-6DBF-7645-94A7-C4BCDADC46B9}" destId="{D3E2E567-EC04-E743-9B8C-985408EA1058}" srcOrd="0" destOrd="0" presId="urn:microsoft.com/office/officeart/2008/layout/HorizontalMultiLevelHierarchy"/>
    <dgm:cxn modelId="{ABD0DA26-85E1-3048-9CD8-3988DBA4419B}" type="presParOf" srcId="{A0C9905E-6DBF-7645-94A7-C4BCDADC46B9}" destId="{1488A531-D252-B440-B1DA-4363F37F8970}" srcOrd="1" destOrd="0" presId="urn:microsoft.com/office/officeart/2008/layout/HorizontalMultiLevelHierarchy"/>
    <dgm:cxn modelId="{01BEFBBA-8F13-C047-BBD2-E3043B4A4B52}" type="presParOf" srcId="{551EC4E6-AE1D-DD43-B7C4-D7EFBEA2E636}" destId="{1F2800E8-CF94-FD43-8D0E-7E4B278315B1}" srcOrd="4" destOrd="0" presId="urn:microsoft.com/office/officeart/2008/layout/HorizontalMultiLevelHierarchy"/>
    <dgm:cxn modelId="{99162AF9-ED2E-B241-854D-673800FF440F}" type="presParOf" srcId="{1F2800E8-CF94-FD43-8D0E-7E4B278315B1}" destId="{938A9782-2B6B-8141-99DA-6568305E0C38}" srcOrd="0" destOrd="0" presId="urn:microsoft.com/office/officeart/2008/layout/HorizontalMultiLevelHierarchy"/>
    <dgm:cxn modelId="{27DBAD8D-F2CF-F846-B78F-9FEB383CFED5}" type="presParOf" srcId="{551EC4E6-AE1D-DD43-B7C4-D7EFBEA2E636}" destId="{7377E58F-198D-DE48-B3AF-2D2AF67C403D}" srcOrd="5" destOrd="0" presId="urn:microsoft.com/office/officeart/2008/layout/HorizontalMultiLevelHierarchy"/>
    <dgm:cxn modelId="{46117F10-C786-8947-8B92-BFF7DE5F41F2}" type="presParOf" srcId="{7377E58F-198D-DE48-B3AF-2D2AF67C403D}" destId="{1C998B4A-F8C8-5D49-862A-38B9C7611407}" srcOrd="0" destOrd="0" presId="urn:microsoft.com/office/officeart/2008/layout/HorizontalMultiLevelHierarchy"/>
    <dgm:cxn modelId="{7419B5F9-0B48-8A42-8C1E-59D43472332C}"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BE1BECD1-BBAF-2842-938B-1F8248EDC922}"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F088554-C79D-9B4B-8ACC-E3C6CE96C318}" type="presOf" srcId="{BDC2CFA9-99C6-8347-9628-F8B57513FB8C}" destId="{93180932-306E-E545-95F9-2A5635FDC9F1}" srcOrd="0" destOrd="0" presId="urn:microsoft.com/office/officeart/2008/layout/HorizontalMultiLevelHierarchy"/>
    <dgm:cxn modelId="{B6B2481F-7DC4-3C4C-8798-A8DA41BB21D7}" type="presOf" srcId="{773FD5F0-F007-F148-886B-86E72F86266E}" destId="{D3E2E567-EC04-E743-9B8C-985408EA1058}" srcOrd="0" destOrd="0" presId="urn:microsoft.com/office/officeart/2008/layout/HorizontalMultiLevelHierarchy"/>
    <dgm:cxn modelId="{EE01604C-FACB-FC4F-B676-3A6591535839}"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EFDC414-8523-9E4D-97BF-24FCC23148EC}" type="presOf" srcId="{9BA062DA-6B7A-FC4F-B1BB-7CC4C74C72CE}" destId="{1C998B4A-F8C8-5D49-862A-38B9C7611407}" srcOrd="0" destOrd="0" presId="urn:microsoft.com/office/officeart/2008/layout/HorizontalMultiLevelHierarchy"/>
    <dgm:cxn modelId="{D2493BC4-7856-C544-9FF8-2029412400FF}" type="presOf" srcId="{45267C76-6276-B44A-878A-9D61B556EBD7}" destId="{938A9782-2B6B-8141-99DA-6568305E0C38}" srcOrd="1" destOrd="0" presId="urn:microsoft.com/office/officeart/2008/layout/HorizontalMultiLevelHierarchy"/>
    <dgm:cxn modelId="{E72ED80D-8B1E-8E46-98B8-40407CE65E85}" type="presOf" srcId="{A73DCD64-89DF-3E4C-9543-0D417B51464E}" destId="{082A771F-69AF-7C4C-86CB-DF1CD8CB6581}" srcOrd="0" destOrd="0" presId="urn:microsoft.com/office/officeart/2008/layout/HorizontalMultiLevelHierarchy"/>
    <dgm:cxn modelId="{497866A3-249E-3744-8C5F-660FC9EA10BD}" type="presOf" srcId="{45267C76-6276-B44A-878A-9D61B556EBD7}" destId="{1F2800E8-CF94-FD43-8D0E-7E4B278315B1}" srcOrd="0" destOrd="0" presId="urn:microsoft.com/office/officeart/2008/layout/HorizontalMultiLevelHierarchy"/>
    <dgm:cxn modelId="{F68C8AFD-84CC-2E4C-807C-56C661095BBE}" type="presOf" srcId="{BDC2CFA9-99C6-8347-9628-F8B57513FB8C}" destId="{7A2CD5A7-70D6-DE44-803D-0740544CB367}" srcOrd="1" destOrd="0" presId="urn:microsoft.com/office/officeart/2008/layout/HorizontalMultiLevelHierarchy"/>
    <dgm:cxn modelId="{1D1C25B7-DA11-8E40-8AC3-8F78A839A7A4}" type="presOf" srcId="{CC08C8E7-D5AB-9C4F-A78B-4A8C57EB2D22}" destId="{7111AE39-B455-7C4D-91F4-9E37E3822D07}" srcOrd="0" destOrd="0" presId="urn:microsoft.com/office/officeart/2008/layout/HorizontalMultiLevelHierarchy"/>
    <dgm:cxn modelId="{E4D4658B-D9A3-D142-9FFE-8138D3119A8A}"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CFBE24D7-8B92-E94E-8EA5-9D00636C0D1A}" type="presParOf" srcId="{3013142F-A3C7-F746-853E-2CA8B540A8DE}" destId="{B764B132-0961-414E-B6FA-FB0C6C1C6CED}" srcOrd="0" destOrd="0" presId="urn:microsoft.com/office/officeart/2008/layout/HorizontalMultiLevelHierarchy"/>
    <dgm:cxn modelId="{9F59D34C-B4BE-C540-A46C-E4805184047D}" type="presParOf" srcId="{B764B132-0961-414E-B6FA-FB0C6C1C6CED}" destId="{7111AE39-B455-7C4D-91F4-9E37E3822D07}" srcOrd="0" destOrd="0" presId="urn:microsoft.com/office/officeart/2008/layout/HorizontalMultiLevelHierarchy"/>
    <dgm:cxn modelId="{E0480B83-D197-5842-BF43-92804BDE052B}" type="presParOf" srcId="{B764B132-0961-414E-B6FA-FB0C6C1C6CED}" destId="{551EC4E6-AE1D-DD43-B7C4-D7EFBEA2E636}" srcOrd="1" destOrd="0" presId="urn:microsoft.com/office/officeart/2008/layout/HorizontalMultiLevelHierarchy"/>
    <dgm:cxn modelId="{57E13F58-15BF-3F4D-B159-AA978E2E8090}" type="presParOf" srcId="{551EC4E6-AE1D-DD43-B7C4-D7EFBEA2E636}" destId="{082A771F-69AF-7C4C-86CB-DF1CD8CB6581}" srcOrd="0" destOrd="0" presId="urn:microsoft.com/office/officeart/2008/layout/HorizontalMultiLevelHierarchy"/>
    <dgm:cxn modelId="{7C6D580E-A27E-3F43-A8F8-10DA6DFDDAA5}" type="presParOf" srcId="{082A771F-69AF-7C4C-86CB-DF1CD8CB6581}" destId="{F726EDD3-E670-9B47-8786-4F599884289D}" srcOrd="0" destOrd="0" presId="urn:microsoft.com/office/officeart/2008/layout/HorizontalMultiLevelHierarchy"/>
    <dgm:cxn modelId="{D2FBF4CE-9A9E-184A-B4C2-0D03E3A18011}" type="presParOf" srcId="{551EC4E6-AE1D-DD43-B7C4-D7EFBEA2E636}" destId="{7B40AE63-0EA3-0747-BCE5-5F3AB0355BF2}" srcOrd="1" destOrd="0" presId="urn:microsoft.com/office/officeart/2008/layout/HorizontalMultiLevelHierarchy"/>
    <dgm:cxn modelId="{B323880B-2AD3-534D-B44D-6AFCFB53A3B3}" type="presParOf" srcId="{7B40AE63-0EA3-0747-BCE5-5F3AB0355BF2}" destId="{C852AF5D-E3CA-F844-B775-08DD6E6FB940}" srcOrd="0" destOrd="0" presId="urn:microsoft.com/office/officeart/2008/layout/HorizontalMultiLevelHierarchy"/>
    <dgm:cxn modelId="{C72668EC-9FF1-474E-BC9E-FA3679522549}" type="presParOf" srcId="{7B40AE63-0EA3-0747-BCE5-5F3AB0355BF2}" destId="{30463D07-8E7F-3146-97CE-76CE82648742}" srcOrd="1" destOrd="0" presId="urn:microsoft.com/office/officeart/2008/layout/HorizontalMultiLevelHierarchy"/>
    <dgm:cxn modelId="{563856BD-828D-8A49-8F4E-FD04721ED5FF}" type="presParOf" srcId="{551EC4E6-AE1D-DD43-B7C4-D7EFBEA2E636}" destId="{93180932-306E-E545-95F9-2A5635FDC9F1}" srcOrd="2" destOrd="0" presId="urn:microsoft.com/office/officeart/2008/layout/HorizontalMultiLevelHierarchy"/>
    <dgm:cxn modelId="{BF8C16A5-3428-984E-A97E-8C18F5DEA0C4}" type="presParOf" srcId="{93180932-306E-E545-95F9-2A5635FDC9F1}" destId="{7A2CD5A7-70D6-DE44-803D-0740544CB367}" srcOrd="0" destOrd="0" presId="urn:microsoft.com/office/officeart/2008/layout/HorizontalMultiLevelHierarchy"/>
    <dgm:cxn modelId="{7D6B5560-D54A-094D-9D71-BFBA44E4BFFE}" type="presParOf" srcId="{551EC4E6-AE1D-DD43-B7C4-D7EFBEA2E636}" destId="{A0C9905E-6DBF-7645-94A7-C4BCDADC46B9}" srcOrd="3" destOrd="0" presId="urn:microsoft.com/office/officeart/2008/layout/HorizontalMultiLevelHierarchy"/>
    <dgm:cxn modelId="{316BAFE6-EE62-D940-9B4C-F447811CE088}" type="presParOf" srcId="{A0C9905E-6DBF-7645-94A7-C4BCDADC46B9}" destId="{D3E2E567-EC04-E743-9B8C-985408EA1058}" srcOrd="0" destOrd="0" presId="urn:microsoft.com/office/officeart/2008/layout/HorizontalMultiLevelHierarchy"/>
    <dgm:cxn modelId="{86B20500-F772-4446-A3F9-771E10904FAE}" type="presParOf" srcId="{A0C9905E-6DBF-7645-94A7-C4BCDADC46B9}" destId="{1488A531-D252-B440-B1DA-4363F37F8970}" srcOrd="1" destOrd="0" presId="urn:microsoft.com/office/officeart/2008/layout/HorizontalMultiLevelHierarchy"/>
    <dgm:cxn modelId="{76166769-AFC3-F047-823F-1522BB83C633}" type="presParOf" srcId="{551EC4E6-AE1D-DD43-B7C4-D7EFBEA2E636}" destId="{1F2800E8-CF94-FD43-8D0E-7E4B278315B1}" srcOrd="4" destOrd="0" presId="urn:microsoft.com/office/officeart/2008/layout/HorizontalMultiLevelHierarchy"/>
    <dgm:cxn modelId="{83E09CB3-36A0-7B41-A6D5-D4A916212A60}" type="presParOf" srcId="{1F2800E8-CF94-FD43-8D0E-7E4B278315B1}" destId="{938A9782-2B6B-8141-99DA-6568305E0C38}" srcOrd="0" destOrd="0" presId="urn:microsoft.com/office/officeart/2008/layout/HorizontalMultiLevelHierarchy"/>
    <dgm:cxn modelId="{E367DB90-D02D-A642-B812-3A1D12B45310}" type="presParOf" srcId="{551EC4E6-AE1D-DD43-B7C4-D7EFBEA2E636}" destId="{7377E58F-198D-DE48-B3AF-2D2AF67C403D}" srcOrd="5" destOrd="0" presId="urn:microsoft.com/office/officeart/2008/layout/HorizontalMultiLevelHierarchy"/>
    <dgm:cxn modelId="{666F1423-8283-C64A-B01B-8ACFD281EAA2}" type="presParOf" srcId="{7377E58F-198D-DE48-B3AF-2D2AF67C403D}" destId="{1C998B4A-F8C8-5D49-862A-38B9C7611407}" srcOrd="0" destOrd="0" presId="urn:microsoft.com/office/officeart/2008/layout/HorizontalMultiLevelHierarchy"/>
    <dgm:cxn modelId="{87C66CD9-6C74-CD4A-A7AD-6962ECE1F2FD}"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DF71F7C4-DFD5-124F-9D79-5D80C760DF44}"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72DDEE3-C555-9A4A-B1D1-7D8BC8CC11A2}" type="presOf" srcId="{45267C76-6276-B44A-878A-9D61B556EBD7}" destId="{938A9782-2B6B-8141-99DA-6568305E0C38}" srcOrd="1" destOrd="0" presId="urn:microsoft.com/office/officeart/2008/layout/HorizontalMultiLevelHierarchy"/>
    <dgm:cxn modelId="{CA13C431-DDFC-2942-9594-FB6C7B5300DA}" type="presOf" srcId="{A73DCD64-89DF-3E4C-9543-0D417B51464E}" destId="{F726EDD3-E670-9B47-8786-4F599884289D}" srcOrd="1" destOrd="0" presId="urn:microsoft.com/office/officeart/2008/layout/HorizontalMultiLevelHierarchy"/>
    <dgm:cxn modelId="{32646809-9249-FE43-931B-BD653BD3FD28}" type="presOf" srcId="{BDC2CFA9-99C6-8347-9628-F8B57513FB8C}" destId="{93180932-306E-E545-95F9-2A5635FDC9F1}" srcOrd="0" destOrd="0" presId="urn:microsoft.com/office/officeart/2008/layout/HorizontalMultiLevelHierarchy"/>
    <dgm:cxn modelId="{CD1888C7-8546-3549-B954-A190DF8FFBD1}" type="presOf" srcId="{DD5BF61D-B843-C744-B9A9-3312A1287EF4}" destId="{C852AF5D-E3CA-F844-B775-08DD6E6FB940}" srcOrd="0" destOrd="0" presId="urn:microsoft.com/office/officeart/2008/layout/HorizontalMultiLevelHierarchy"/>
    <dgm:cxn modelId="{0177A48C-925F-4747-B67B-0FCFE617CB87}" type="presOf" srcId="{CC08C8E7-D5AB-9C4F-A78B-4A8C57EB2D22}" destId="{7111AE39-B455-7C4D-91F4-9E37E3822D07}" srcOrd="0" destOrd="0" presId="urn:microsoft.com/office/officeart/2008/layout/HorizontalMultiLevelHierarchy"/>
    <dgm:cxn modelId="{C940BC9F-99AD-354F-BD27-864558DA3AD2}" type="presOf" srcId="{A73DCD64-89DF-3E4C-9543-0D417B51464E}" destId="{082A771F-69AF-7C4C-86CB-DF1CD8CB6581}" srcOrd="0" destOrd="0" presId="urn:microsoft.com/office/officeart/2008/layout/HorizontalMultiLevelHierarchy"/>
    <dgm:cxn modelId="{D54E8860-6858-1443-A34B-E71D4361C992}" type="presOf" srcId="{9BA062DA-6B7A-FC4F-B1BB-7CC4C74C72CE}" destId="{1C998B4A-F8C8-5D49-862A-38B9C7611407}" srcOrd="0" destOrd="0" presId="urn:microsoft.com/office/officeart/2008/layout/HorizontalMultiLevelHierarchy"/>
    <dgm:cxn modelId="{5486D8A4-0D9B-BD4C-9638-813BEEEDFE4B}" type="presOf" srcId="{2EFE4671-8583-3540-9262-1FC578B666F4}" destId="{3013142F-A3C7-F746-853E-2CA8B540A8DE}" srcOrd="0" destOrd="0" presId="urn:microsoft.com/office/officeart/2008/layout/HorizontalMultiLevelHierarchy"/>
    <dgm:cxn modelId="{0D5A99D0-5D74-BD40-9724-31DE3C0532D5}" type="presOf" srcId="{45267C76-6276-B44A-878A-9D61B556EBD7}" destId="{1F2800E8-CF94-FD43-8D0E-7E4B278315B1}" srcOrd="0" destOrd="0" presId="urn:microsoft.com/office/officeart/2008/layout/HorizontalMultiLevelHierarchy"/>
    <dgm:cxn modelId="{64E90584-174E-7741-8D61-26955DF81FF7}" type="presOf" srcId="{BDC2CFA9-99C6-8347-9628-F8B57513FB8C}" destId="{7A2CD5A7-70D6-DE44-803D-0740544CB367}"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725A710-EB82-6543-8E80-B973AC4CD97A}" srcId="{2EFE4671-8583-3540-9262-1FC578B666F4}" destId="{CC08C8E7-D5AB-9C4F-A78B-4A8C57EB2D22}" srcOrd="0" destOrd="0" parTransId="{806FC88F-B9CF-A04B-B59C-3A472F525AEF}" sibTransId="{B0179D74-E210-A34F-9FFE-D6C2C6F405F5}"/>
    <dgm:cxn modelId="{8451EEC5-FF2A-8A4A-AF6B-5C62D42C9F42}" type="presParOf" srcId="{3013142F-A3C7-F746-853E-2CA8B540A8DE}" destId="{B764B132-0961-414E-B6FA-FB0C6C1C6CED}" srcOrd="0" destOrd="0" presId="urn:microsoft.com/office/officeart/2008/layout/HorizontalMultiLevelHierarchy"/>
    <dgm:cxn modelId="{59387175-C5B3-5248-8189-ECA4A7D0BB9B}" type="presParOf" srcId="{B764B132-0961-414E-B6FA-FB0C6C1C6CED}" destId="{7111AE39-B455-7C4D-91F4-9E37E3822D07}" srcOrd="0" destOrd="0" presId="urn:microsoft.com/office/officeart/2008/layout/HorizontalMultiLevelHierarchy"/>
    <dgm:cxn modelId="{29C436AF-41D2-164F-BF8B-DBD412997FD8}" type="presParOf" srcId="{B764B132-0961-414E-B6FA-FB0C6C1C6CED}" destId="{551EC4E6-AE1D-DD43-B7C4-D7EFBEA2E636}" srcOrd="1" destOrd="0" presId="urn:microsoft.com/office/officeart/2008/layout/HorizontalMultiLevelHierarchy"/>
    <dgm:cxn modelId="{E123B1A6-1896-164F-B8F8-92E06ECB3C3A}" type="presParOf" srcId="{551EC4E6-AE1D-DD43-B7C4-D7EFBEA2E636}" destId="{082A771F-69AF-7C4C-86CB-DF1CD8CB6581}" srcOrd="0" destOrd="0" presId="urn:microsoft.com/office/officeart/2008/layout/HorizontalMultiLevelHierarchy"/>
    <dgm:cxn modelId="{CFC92559-9C71-D046-849F-8EFD4752A10B}" type="presParOf" srcId="{082A771F-69AF-7C4C-86CB-DF1CD8CB6581}" destId="{F726EDD3-E670-9B47-8786-4F599884289D}" srcOrd="0" destOrd="0" presId="urn:microsoft.com/office/officeart/2008/layout/HorizontalMultiLevelHierarchy"/>
    <dgm:cxn modelId="{133A2B84-FCF0-9240-A409-B22FA919F7D2}" type="presParOf" srcId="{551EC4E6-AE1D-DD43-B7C4-D7EFBEA2E636}" destId="{7B40AE63-0EA3-0747-BCE5-5F3AB0355BF2}" srcOrd="1" destOrd="0" presId="urn:microsoft.com/office/officeart/2008/layout/HorizontalMultiLevelHierarchy"/>
    <dgm:cxn modelId="{A637D297-DD12-6B46-A58E-CAEFACC7BB77}" type="presParOf" srcId="{7B40AE63-0EA3-0747-BCE5-5F3AB0355BF2}" destId="{C852AF5D-E3CA-F844-B775-08DD6E6FB940}" srcOrd="0" destOrd="0" presId="urn:microsoft.com/office/officeart/2008/layout/HorizontalMultiLevelHierarchy"/>
    <dgm:cxn modelId="{1F2CC500-3CE9-3742-A96B-5AA9247A53BA}" type="presParOf" srcId="{7B40AE63-0EA3-0747-BCE5-5F3AB0355BF2}" destId="{30463D07-8E7F-3146-97CE-76CE82648742}" srcOrd="1" destOrd="0" presId="urn:microsoft.com/office/officeart/2008/layout/HorizontalMultiLevelHierarchy"/>
    <dgm:cxn modelId="{AF65FA34-6D96-7B4A-AF43-3165C7D9162E}" type="presParOf" srcId="{551EC4E6-AE1D-DD43-B7C4-D7EFBEA2E636}" destId="{93180932-306E-E545-95F9-2A5635FDC9F1}" srcOrd="2" destOrd="0" presId="urn:microsoft.com/office/officeart/2008/layout/HorizontalMultiLevelHierarchy"/>
    <dgm:cxn modelId="{F323615F-449C-CC4C-BFBB-23BAC55F2604}" type="presParOf" srcId="{93180932-306E-E545-95F9-2A5635FDC9F1}" destId="{7A2CD5A7-70D6-DE44-803D-0740544CB367}" srcOrd="0" destOrd="0" presId="urn:microsoft.com/office/officeart/2008/layout/HorizontalMultiLevelHierarchy"/>
    <dgm:cxn modelId="{5E1380E7-6882-2945-9EEE-FFB2880B7080}" type="presParOf" srcId="{551EC4E6-AE1D-DD43-B7C4-D7EFBEA2E636}" destId="{A0C9905E-6DBF-7645-94A7-C4BCDADC46B9}" srcOrd="3" destOrd="0" presId="urn:microsoft.com/office/officeart/2008/layout/HorizontalMultiLevelHierarchy"/>
    <dgm:cxn modelId="{7B172D8F-FEC1-5043-A51E-728E3B0651C3}" type="presParOf" srcId="{A0C9905E-6DBF-7645-94A7-C4BCDADC46B9}" destId="{D3E2E567-EC04-E743-9B8C-985408EA1058}" srcOrd="0" destOrd="0" presId="urn:microsoft.com/office/officeart/2008/layout/HorizontalMultiLevelHierarchy"/>
    <dgm:cxn modelId="{15C08FB4-32AE-C044-87A0-63A2589F4D5A}" type="presParOf" srcId="{A0C9905E-6DBF-7645-94A7-C4BCDADC46B9}" destId="{1488A531-D252-B440-B1DA-4363F37F8970}" srcOrd="1" destOrd="0" presId="urn:microsoft.com/office/officeart/2008/layout/HorizontalMultiLevelHierarchy"/>
    <dgm:cxn modelId="{20A46F57-F771-2D4B-B4A0-F84065DB5D4D}" type="presParOf" srcId="{551EC4E6-AE1D-DD43-B7C4-D7EFBEA2E636}" destId="{1F2800E8-CF94-FD43-8D0E-7E4B278315B1}" srcOrd="4" destOrd="0" presId="urn:microsoft.com/office/officeart/2008/layout/HorizontalMultiLevelHierarchy"/>
    <dgm:cxn modelId="{F9409652-192D-5F49-9BEC-12BB9DE9E621}" type="presParOf" srcId="{1F2800E8-CF94-FD43-8D0E-7E4B278315B1}" destId="{938A9782-2B6B-8141-99DA-6568305E0C38}" srcOrd="0" destOrd="0" presId="urn:microsoft.com/office/officeart/2008/layout/HorizontalMultiLevelHierarchy"/>
    <dgm:cxn modelId="{CC58B196-6CA2-5F43-9A18-B9865FB25714}" type="presParOf" srcId="{551EC4E6-AE1D-DD43-B7C4-D7EFBEA2E636}" destId="{7377E58F-198D-DE48-B3AF-2D2AF67C403D}" srcOrd="5" destOrd="0" presId="urn:microsoft.com/office/officeart/2008/layout/HorizontalMultiLevelHierarchy"/>
    <dgm:cxn modelId="{60870409-AB06-4848-820D-6D622DC5FA7D}" type="presParOf" srcId="{7377E58F-198D-DE48-B3AF-2D2AF67C403D}" destId="{1C998B4A-F8C8-5D49-862A-38B9C7611407}" srcOrd="0" destOrd="0" presId="urn:microsoft.com/office/officeart/2008/layout/HorizontalMultiLevelHierarchy"/>
    <dgm:cxn modelId="{FE46F14A-9A35-2C42-BDB1-A769328FACEF}"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6AEF8AA8-2EAC-6047-A708-9D9E0306C740}"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018DD965-D627-524B-A403-732AC32A2150}" type="presOf" srcId="{A73DCD64-89DF-3E4C-9543-0D417B51464E}" destId="{F726EDD3-E670-9B47-8786-4F599884289D}" srcOrd="1" destOrd="0" presId="urn:microsoft.com/office/officeart/2008/layout/HorizontalMultiLevelHierarchy"/>
    <dgm:cxn modelId="{F3743BE9-5480-A54D-A364-348BA9FE9470}" type="presOf" srcId="{2EFE4671-8583-3540-9262-1FC578B666F4}" destId="{3013142F-A3C7-F746-853E-2CA8B540A8DE}" srcOrd="0" destOrd="0" presId="urn:microsoft.com/office/officeart/2008/layout/HorizontalMultiLevelHierarchy"/>
    <dgm:cxn modelId="{CB82694E-F3E5-B344-8EF5-495EA25349A8}" type="presOf" srcId="{45267C76-6276-B44A-878A-9D61B556EBD7}" destId="{1F2800E8-CF94-FD43-8D0E-7E4B278315B1}" srcOrd="0" destOrd="0" presId="urn:microsoft.com/office/officeart/2008/layout/HorizontalMultiLevelHierarchy"/>
    <dgm:cxn modelId="{A9D859F8-3F6C-F449-B68B-2085B67FBE66}" type="presOf" srcId="{773FD5F0-F007-F148-886B-86E72F86266E}" destId="{D3E2E567-EC04-E743-9B8C-985408EA1058}" srcOrd="0" destOrd="0" presId="urn:microsoft.com/office/officeart/2008/layout/HorizontalMultiLevelHierarchy"/>
    <dgm:cxn modelId="{DF7F5D65-68A5-064F-944F-4EE926405316}" type="presOf" srcId="{DD5BF61D-B843-C744-B9A9-3312A1287EF4}" destId="{C852AF5D-E3CA-F844-B775-08DD6E6FB940}" srcOrd="0" destOrd="0" presId="urn:microsoft.com/office/officeart/2008/layout/HorizontalMultiLevelHierarchy"/>
    <dgm:cxn modelId="{6AD9A728-C71D-5944-88AF-F1361667E079}" type="presOf" srcId="{CC08C8E7-D5AB-9C4F-A78B-4A8C57EB2D22}" destId="{7111AE39-B455-7C4D-91F4-9E37E3822D07}" srcOrd="0" destOrd="0" presId="urn:microsoft.com/office/officeart/2008/layout/HorizontalMultiLevelHierarchy"/>
    <dgm:cxn modelId="{0F518B96-2BE6-DB49-BC74-D6DEA36A8E78}" type="presOf" srcId="{9BA062DA-6B7A-FC4F-B1BB-7CC4C74C72CE}" destId="{1C998B4A-F8C8-5D49-862A-38B9C7611407}" srcOrd="0" destOrd="0" presId="urn:microsoft.com/office/officeart/2008/layout/HorizontalMultiLevelHierarchy"/>
    <dgm:cxn modelId="{EF014260-7C04-2648-A6D1-870C79F50AC5}" type="presOf" srcId="{BDC2CFA9-99C6-8347-9628-F8B57513FB8C}" destId="{7A2CD5A7-70D6-DE44-803D-0740544CB367}" srcOrd="1" destOrd="0" presId="urn:microsoft.com/office/officeart/2008/layout/HorizontalMultiLevelHierarchy"/>
    <dgm:cxn modelId="{2CBBFDBD-93B1-994B-B05D-28CAA733A9A3}" type="presOf" srcId="{45267C76-6276-B44A-878A-9D61B556EBD7}" destId="{938A9782-2B6B-8141-99DA-6568305E0C38}" srcOrd="1" destOrd="0" presId="urn:microsoft.com/office/officeart/2008/layout/HorizontalMultiLevelHierarchy"/>
    <dgm:cxn modelId="{43B00AEA-8306-5045-9EEB-7D7CCA5B031C}"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C2BFDED8-2B45-2B4B-8F85-A6425A312B4B}" type="presParOf" srcId="{3013142F-A3C7-F746-853E-2CA8B540A8DE}" destId="{B764B132-0961-414E-B6FA-FB0C6C1C6CED}" srcOrd="0" destOrd="0" presId="urn:microsoft.com/office/officeart/2008/layout/HorizontalMultiLevelHierarchy"/>
    <dgm:cxn modelId="{B46F0FD7-3E74-764B-AE8A-942393C970F2}" type="presParOf" srcId="{B764B132-0961-414E-B6FA-FB0C6C1C6CED}" destId="{7111AE39-B455-7C4D-91F4-9E37E3822D07}" srcOrd="0" destOrd="0" presId="urn:microsoft.com/office/officeart/2008/layout/HorizontalMultiLevelHierarchy"/>
    <dgm:cxn modelId="{A38E391B-BD5B-5442-880C-3B2B43522EF2}" type="presParOf" srcId="{B764B132-0961-414E-B6FA-FB0C6C1C6CED}" destId="{551EC4E6-AE1D-DD43-B7C4-D7EFBEA2E636}" srcOrd="1" destOrd="0" presId="urn:microsoft.com/office/officeart/2008/layout/HorizontalMultiLevelHierarchy"/>
    <dgm:cxn modelId="{77BBA387-231B-BC4B-8C7E-A940B2ADBE97}" type="presParOf" srcId="{551EC4E6-AE1D-DD43-B7C4-D7EFBEA2E636}" destId="{082A771F-69AF-7C4C-86CB-DF1CD8CB6581}" srcOrd="0" destOrd="0" presId="urn:microsoft.com/office/officeart/2008/layout/HorizontalMultiLevelHierarchy"/>
    <dgm:cxn modelId="{1424A1C8-996D-8643-99D3-6D6B346A46AE}" type="presParOf" srcId="{082A771F-69AF-7C4C-86CB-DF1CD8CB6581}" destId="{F726EDD3-E670-9B47-8786-4F599884289D}" srcOrd="0" destOrd="0" presId="urn:microsoft.com/office/officeart/2008/layout/HorizontalMultiLevelHierarchy"/>
    <dgm:cxn modelId="{D51D40FE-69D8-A54F-8434-3FE7EB939E42}" type="presParOf" srcId="{551EC4E6-AE1D-DD43-B7C4-D7EFBEA2E636}" destId="{7B40AE63-0EA3-0747-BCE5-5F3AB0355BF2}" srcOrd="1" destOrd="0" presId="urn:microsoft.com/office/officeart/2008/layout/HorizontalMultiLevelHierarchy"/>
    <dgm:cxn modelId="{1738E3A5-6E7C-E043-81B8-9A5B04392BCD}" type="presParOf" srcId="{7B40AE63-0EA3-0747-BCE5-5F3AB0355BF2}" destId="{C852AF5D-E3CA-F844-B775-08DD6E6FB940}" srcOrd="0" destOrd="0" presId="urn:microsoft.com/office/officeart/2008/layout/HorizontalMultiLevelHierarchy"/>
    <dgm:cxn modelId="{6CC9A0A2-9E9E-2646-8D42-88CA5E9ED8BD}" type="presParOf" srcId="{7B40AE63-0EA3-0747-BCE5-5F3AB0355BF2}" destId="{30463D07-8E7F-3146-97CE-76CE82648742}" srcOrd="1" destOrd="0" presId="urn:microsoft.com/office/officeart/2008/layout/HorizontalMultiLevelHierarchy"/>
    <dgm:cxn modelId="{C813A226-152B-6944-B4B6-EF53E0B1B5D1}" type="presParOf" srcId="{551EC4E6-AE1D-DD43-B7C4-D7EFBEA2E636}" destId="{93180932-306E-E545-95F9-2A5635FDC9F1}" srcOrd="2" destOrd="0" presId="urn:microsoft.com/office/officeart/2008/layout/HorizontalMultiLevelHierarchy"/>
    <dgm:cxn modelId="{9CC36D8E-E41A-F34B-84C6-121EE76F9565}" type="presParOf" srcId="{93180932-306E-E545-95F9-2A5635FDC9F1}" destId="{7A2CD5A7-70D6-DE44-803D-0740544CB367}" srcOrd="0" destOrd="0" presId="urn:microsoft.com/office/officeart/2008/layout/HorizontalMultiLevelHierarchy"/>
    <dgm:cxn modelId="{6FA298FA-6ACF-AD48-8F28-63E8A8902B8B}" type="presParOf" srcId="{551EC4E6-AE1D-DD43-B7C4-D7EFBEA2E636}" destId="{A0C9905E-6DBF-7645-94A7-C4BCDADC46B9}" srcOrd="3" destOrd="0" presId="urn:microsoft.com/office/officeart/2008/layout/HorizontalMultiLevelHierarchy"/>
    <dgm:cxn modelId="{0204DACC-F91D-9747-A03E-62113B2D2A56}" type="presParOf" srcId="{A0C9905E-6DBF-7645-94A7-C4BCDADC46B9}" destId="{D3E2E567-EC04-E743-9B8C-985408EA1058}" srcOrd="0" destOrd="0" presId="urn:microsoft.com/office/officeart/2008/layout/HorizontalMultiLevelHierarchy"/>
    <dgm:cxn modelId="{4E978200-F301-FC4C-81B3-458AB9930567}" type="presParOf" srcId="{A0C9905E-6DBF-7645-94A7-C4BCDADC46B9}" destId="{1488A531-D252-B440-B1DA-4363F37F8970}" srcOrd="1" destOrd="0" presId="urn:microsoft.com/office/officeart/2008/layout/HorizontalMultiLevelHierarchy"/>
    <dgm:cxn modelId="{53AF9630-BBC9-DE4F-A9B7-4C3E609E2CAB}" type="presParOf" srcId="{551EC4E6-AE1D-DD43-B7C4-D7EFBEA2E636}" destId="{1F2800E8-CF94-FD43-8D0E-7E4B278315B1}" srcOrd="4" destOrd="0" presId="urn:microsoft.com/office/officeart/2008/layout/HorizontalMultiLevelHierarchy"/>
    <dgm:cxn modelId="{574DC50F-68D9-8C49-A24B-160CBBAF3B9C}" type="presParOf" srcId="{1F2800E8-CF94-FD43-8D0E-7E4B278315B1}" destId="{938A9782-2B6B-8141-99DA-6568305E0C38}" srcOrd="0" destOrd="0" presId="urn:microsoft.com/office/officeart/2008/layout/HorizontalMultiLevelHierarchy"/>
    <dgm:cxn modelId="{8E2C419E-1637-3040-B2E7-2B46B2EDE440}" type="presParOf" srcId="{551EC4E6-AE1D-DD43-B7C4-D7EFBEA2E636}" destId="{7377E58F-198D-DE48-B3AF-2D2AF67C403D}" srcOrd="5" destOrd="0" presId="urn:microsoft.com/office/officeart/2008/layout/HorizontalMultiLevelHierarchy"/>
    <dgm:cxn modelId="{7B4A69C6-EC66-AB40-BB8E-801762E731CC}" type="presParOf" srcId="{7377E58F-198D-DE48-B3AF-2D2AF67C403D}" destId="{1C998B4A-F8C8-5D49-862A-38B9C7611407}" srcOrd="0" destOrd="0" presId="urn:microsoft.com/office/officeart/2008/layout/HorizontalMultiLevelHierarchy"/>
    <dgm:cxn modelId="{F6F96A02-E5C2-3140-880F-29F71D5F0BD5}"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5D5FC573-19C6-DE40-B20D-3109D7B42FA6}"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01594565-E614-DC4B-B24E-589DD3600125}" type="presOf" srcId="{A73DCD64-89DF-3E4C-9543-0D417B51464E}" destId="{082A771F-69AF-7C4C-86CB-DF1CD8CB6581}" srcOrd="0" destOrd="0" presId="urn:microsoft.com/office/officeart/2008/layout/HorizontalMultiLevelHierarchy"/>
    <dgm:cxn modelId="{6E4EF702-1E7D-A54D-9779-9576AABF1CFE}" type="presOf" srcId="{45267C76-6276-B44A-878A-9D61B556EBD7}" destId="{1F2800E8-CF94-FD43-8D0E-7E4B278315B1}" srcOrd="0" destOrd="0" presId="urn:microsoft.com/office/officeart/2008/layout/HorizontalMultiLevelHierarchy"/>
    <dgm:cxn modelId="{BF4B81FE-8B87-F94B-8777-FD358105E010}" type="presOf" srcId="{773FD5F0-F007-F148-886B-86E72F86266E}" destId="{D3E2E567-EC04-E743-9B8C-985408EA1058}" srcOrd="0" destOrd="0" presId="urn:microsoft.com/office/officeart/2008/layout/HorizontalMultiLevelHierarchy"/>
    <dgm:cxn modelId="{0631651E-DF94-774B-B137-26D77DB9EFC2}" type="presOf" srcId="{BDC2CFA9-99C6-8347-9628-F8B57513FB8C}" destId="{7A2CD5A7-70D6-DE44-803D-0740544CB367}" srcOrd="1" destOrd="0" presId="urn:microsoft.com/office/officeart/2008/layout/HorizontalMultiLevelHierarchy"/>
    <dgm:cxn modelId="{62A0D679-6287-7C4A-BED3-C22E24DBF1A9}" type="presOf" srcId="{BDC2CFA9-99C6-8347-9628-F8B57513FB8C}" destId="{93180932-306E-E545-95F9-2A5635FDC9F1}" srcOrd="0" destOrd="0" presId="urn:microsoft.com/office/officeart/2008/layout/HorizontalMultiLevelHierarchy"/>
    <dgm:cxn modelId="{12C51293-4A9C-3D4E-A5B5-23088D39AB73}" type="presOf" srcId="{CC08C8E7-D5AB-9C4F-A78B-4A8C57EB2D22}" destId="{7111AE39-B455-7C4D-91F4-9E37E3822D07}" srcOrd="0" destOrd="0" presId="urn:microsoft.com/office/officeart/2008/layout/HorizontalMultiLevelHierarchy"/>
    <dgm:cxn modelId="{FCA5E19A-3B34-7743-BC08-88D687B16FCE}" type="presOf" srcId="{A73DCD64-89DF-3E4C-9543-0D417B51464E}" destId="{F726EDD3-E670-9B47-8786-4F599884289D}" srcOrd="1" destOrd="0" presId="urn:microsoft.com/office/officeart/2008/layout/HorizontalMultiLevelHierarchy"/>
    <dgm:cxn modelId="{A84DF965-BDF6-094D-B65E-B68875055E5C}" type="presOf" srcId="{9BA062DA-6B7A-FC4F-B1BB-7CC4C74C72CE}" destId="{1C998B4A-F8C8-5D49-862A-38B9C7611407}" srcOrd="0" destOrd="0" presId="urn:microsoft.com/office/officeart/2008/layout/HorizontalMultiLevelHierarchy"/>
    <dgm:cxn modelId="{C9438AB8-3EB8-9242-838A-D22804E56545}" type="presOf" srcId="{45267C76-6276-B44A-878A-9D61B556EBD7}" destId="{938A9782-2B6B-8141-99DA-6568305E0C38}" srcOrd="1" destOrd="0" presId="urn:microsoft.com/office/officeart/2008/layout/HorizontalMultiLevelHierarchy"/>
    <dgm:cxn modelId="{3C52364D-94F8-8E4F-A528-D61B4B440A18}"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B0B0CE16-B122-4D4D-BFCC-B3B01F7C7EF8}" type="presParOf" srcId="{3013142F-A3C7-F746-853E-2CA8B540A8DE}" destId="{B764B132-0961-414E-B6FA-FB0C6C1C6CED}" srcOrd="0" destOrd="0" presId="urn:microsoft.com/office/officeart/2008/layout/HorizontalMultiLevelHierarchy"/>
    <dgm:cxn modelId="{1ABB7ECA-2AB5-EF49-9DD0-1F385208BE8C}" type="presParOf" srcId="{B764B132-0961-414E-B6FA-FB0C6C1C6CED}" destId="{7111AE39-B455-7C4D-91F4-9E37E3822D07}" srcOrd="0" destOrd="0" presId="urn:microsoft.com/office/officeart/2008/layout/HorizontalMultiLevelHierarchy"/>
    <dgm:cxn modelId="{458A1A30-8A77-EB4E-B8B6-4E9525C0666C}" type="presParOf" srcId="{B764B132-0961-414E-B6FA-FB0C6C1C6CED}" destId="{551EC4E6-AE1D-DD43-B7C4-D7EFBEA2E636}" srcOrd="1" destOrd="0" presId="urn:microsoft.com/office/officeart/2008/layout/HorizontalMultiLevelHierarchy"/>
    <dgm:cxn modelId="{F9E6DB45-F675-D048-A186-E534F0214A18}" type="presParOf" srcId="{551EC4E6-AE1D-DD43-B7C4-D7EFBEA2E636}" destId="{082A771F-69AF-7C4C-86CB-DF1CD8CB6581}" srcOrd="0" destOrd="0" presId="urn:microsoft.com/office/officeart/2008/layout/HorizontalMultiLevelHierarchy"/>
    <dgm:cxn modelId="{4A3C8B63-0261-364F-B24B-D8905948353F}" type="presParOf" srcId="{082A771F-69AF-7C4C-86CB-DF1CD8CB6581}" destId="{F726EDD3-E670-9B47-8786-4F599884289D}" srcOrd="0" destOrd="0" presId="urn:microsoft.com/office/officeart/2008/layout/HorizontalMultiLevelHierarchy"/>
    <dgm:cxn modelId="{7CF25978-5A7F-1545-95E4-594670DD88AE}" type="presParOf" srcId="{551EC4E6-AE1D-DD43-B7C4-D7EFBEA2E636}" destId="{7B40AE63-0EA3-0747-BCE5-5F3AB0355BF2}" srcOrd="1" destOrd="0" presId="urn:microsoft.com/office/officeart/2008/layout/HorizontalMultiLevelHierarchy"/>
    <dgm:cxn modelId="{A4992F6C-A363-034D-993C-108BD8DDCFF9}" type="presParOf" srcId="{7B40AE63-0EA3-0747-BCE5-5F3AB0355BF2}" destId="{C852AF5D-E3CA-F844-B775-08DD6E6FB940}" srcOrd="0" destOrd="0" presId="urn:microsoft.com/office/officeart/2008/layout/HorizontalMultiLevelHierarchy"/>
    <dgm:cxn modelId="{C0B94E86-192F-C447-8EA4-AF832CE1B403}" type="presParOf" srcId="{7B40AE63-0EA3-0747-BCE5-5F3AB0355BF2}" destId="{30463D07-8E7F-3146-97CE-76CE82648742}" srcOrd="1" destOrd="0" presId="urn:microsoft.com/office/officeart/2008/layout/HorizontalMultiLevelHierarchy"/>
    <dgm:cxn modelId="{96E50B83-8CE3-3348-AC89-CDE51B964AE4}" type="presParOf" srcId="{551EC4E6-AE1D-DD43-B7C4-D7EFBEA2E636}" destId="{93180932-306E-E545-95F9-2A5635FDC9F1}" srcOrd="2" destOrd="0" presId="urn:microsoft.com/office/officeart/2008/layout/HorizontalMultiLevelHierarchy"/>
    <dgm:cxn modelId="{05AB6C14-8269-8A41-A0A6-0A7F5ED58B62}" type="presParOf" srcId="{93180932-306E-E545-95F9-2A5635FDC9F1}" destId="{7A2CD5A7-70D6-DE44-803D-0740544CB367}" srcOrd="0" destOrd="0" presId="urn:microsoft.com/office/officeart/2008/layout/HorizontalMultiLevelHierarchy"/>
    <dgm:cxn modelId="{31F150E7-F3E1-F04F-8E9D-1EEA487D8A84}" type="presParOf" srcId="{551EC4E6-AE1D-DD43-B7C4-D7EFBEA2E636}" destId="{A0C9905E-6DBF-7645-94A7-C4BCDADC46B9}" srcOrd="3" destOrd="0" presId="urn:microsoft.com/office/officeart/2008/layout/HorizontalMultiLevelHierarchy"/>
    <dgm:cxn modelId="{0D536760-0EB0-8442-B055-84E664D11672}" type="presParOf" srcId="{A0C9905E-6DBF-7645-94A7-C4BCDADC46B9}" destId="{D3E2E567-EC04-E743-9B8C-985408EA1058}" srcOrd="0" destOrd="0" presId="urn:microsoft.com/office/officeart/2008/layout/HorizontalMultiLevelHierarchy"/>
    <dgm:cxn modelId="{7236484A-BC55-D94A-A6E9-48019EC7ED28}" type="presParOf" srcId="{A0C9905E-6DBF-7645-94A7-C4BCDADC46B9}" destId="{1488A531-D252-B440-B1DA-4363F37F8970}" srcOrd="1" destOrd="0" presId="urn:microsoft.com/office/officeart/2008/layout/HorizontalMultiLevelHierarchy"/>
    <dgm:cxn modelId="{A78EF5F5-5130-304D-B1E3-DAC8655B40BE}" type="presParOf" srcId="{551EC4E6-AE1D-DD43-B7C4-D7EFBEA2E636}" destId="{1F2800E8-CF94-FD43-8D0E-7E4B278315B1}" srcOrd="4" destOrd="0" presId="urn:microsoft.com/office/officeart/2008/layout/HorizontalMultiLevelHierarchy"/>
    <dgm:cxn modelId="{C91FCECA-DECF-0447-99D5-623C1139CDD5}" type="presParOf" srcId="{1F2800E8-CF94-FD43-8D0E-7E4B278315B1}" destId="{938A9782-2B6B-8141-99DA-6568305E0C38}" srcOrd="0" destOrd="0" presId="urn:microsoft.com/office/officeart/2008/layout/HorizontalMultiLevelHierarchy"/>
    <dgm:cxn modelId="{29CD00E0-29DE-C84F-BABE-D786D341FD72}" type="presParOf" srcId="{551EC4E6-AE1D-DD43-B7C4-D7EFBEA2E636}" destId="{7377E58F-198D-DE48-B3AF-2D2AF67C403D}" srcOrd="5" destOrd="0" presId="urn:microsoft.com/office/officeart/2008/layout/HorizontalMultiLevelHierarchy"/>
    <dgm:cxn modelId="{9E0077EC-D8CD-804A-9D14-09B172F517BB}" type="presParOf" srcId="{7377E58F-198D-DE48-B3AF-2D2AF67C403D}" destId="{1C998B4A-F8C8-5D49-862A-38B9C7611407}" srcOrd="0" destOrd="0" presId="urn:microsoft.com/office/officeart/2008/layout/HorizontalMultiLevelHierarchy"/>
    <dgm:cxn modelId="{21A6D9B2-2ECE-B748-AC48-9A5AC53FA162}"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7B2A8233-348C-D441-841D-866BAABB2173}" type="presOf" srcId="{773FD5F0-F007-F148-886B-86E72F86266E}" destId="{D3E2E567-EC04-E743-9B8C-985408EA1058}" srcOrd="0" destOrd="0" presId="urn:microsoft.com/office/officeart/2008/layout/HorizontalMultiLevelHierarchy"/>
    <dgm:cxn modelId="{D54B0D68-70B9-CE47-A49D-46556F12ED0E}" type="presOf" srcId="{9BA062DA-6B7A-FC4F-B1BB-7CC4C74C72CE}" destId="{1C998B4A-F8C8-5D49-862A-38B9C7611407}" srcOrd="0" destOrd="0" presId="urn:microsoft.com/office/officeart/2008/layout/HorizontalMultiLevelHierarchy"/>
    <dgm:cxn modelId="{9CBE1AA0-0BA2-9C46-874A-4F296B3FAF68}" type="presOf" srcId="{45267C76-6276-B44A-878A-9D61B556EBD7}" destId="{1F2800E8-CF94-FD43-8D0E-7E4B278315B1}" srcOrd="0" destOrd="0" presId="urn:microsoft.com/office/officeart/2008/layout/HorizontalMultiLevelHierarchy"/>
    <dgm:cxn modelId="{0E0FDFAB-CE3B-A044-9F7B-7BF61FAC69FB}" type="presOf" srcId="{A73DCD64-89DF-3E4C-9543-0D417B51464E}" destId="{F726EDD3-E670-9B47-8786-4F599884289D}" srcOrd="1" destOrd="0" presId="urn:microsoft.com/office/officeart/2008/layout/HorizontalMultiLevelHierarchy"/>
    <dgm:cxn modelId="{87489C89-C090-C747-954B-DABEB752E2B2}" type="presOf" srcId="{DD5BF61D-B843-C744-B9A9-3312A1287EF4}" destId="{C852AF5D-E3CA-F844-B775-08DD6E6FB940}" srcOrd="0" destOrd="0" presId="urn:microsoft.com/office/officeart/2008/layout/HorizontalMultiLevelHierarchy"/>
    <dgm:cxn modelId="{E4A6C19E-8542-E04A-A4F3-D9EEF05DB5EF}" type="presOf" srcId="{45267C76-6276-B44A-878A-9D61B556EBD7}" destId="{938A9782-2B6B-8141-99DA-6568305E0C38}" srcOrd="1" destOrd="0" presId="urn:microsoft.com/office/officeart/2008/layout/HorizontalMultiLevelHierarchy"/>
    <dgm:cxn modelId="{D3699C6F-54FD-0740-9B6B-BBD7752242D7}" type="presOf" srcId="{CC08C8E7-D5AB-9C4F-A78B-4A8C57EB2D22}" destId="{7111AE39-B455-7C4D-91F4-9E37E3822D07}" srcOrd="0" destOrd="0" presId="urn:microsoft.com/office/officeart/2008/layout/HorizontalMultiLevelHierarchy"/>
    <dgm:cxn modelId="{C122E892-327C-4844-832B-E191FFDD1C91}" type="presOf" srcId="{A73DCD64-89DF-3E4C-9543-0D417B51464E}" destId="{082A771F-69AF-7C4C-86CB-DF1CD8CB658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5C6BD02-A015-F046-BC04-04A262A0DFD2}" type="presOf" srcId="{2EFE4671-8583-3540-9262-1FC578B666F4}" destId="{3013142F-A3C7-F746-853E-2CA8B540A8DE}"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ADBB00F6-7C06-2848-9374-7BEAB974029D}" type="presOf" srcId="{BDC2CFA9-99C6-8347-9628-F8B57513FB8C}" destId="{93180932-306E-E545-95F9-2A5635FDC9F1}" srcOrd="0" destOrd="0" presId="urn:microsoft.com/office/officeart/2008/layout/HorizontalMultiLevelHierarchy"/>
    <dgm:cxn modelId="{346BDEAC-14A7-CE44-8B4F-1DED9AFEE2EA}" type="presOf" srcId="{BDC2CFA9-99C6-8347-9628-F8B57513FB8C}" destId="{7A2CD5A7-70D6-DE44-803D-0740544CB367}" srcOrd="1" destOrd="0" presId="urn:microsoft.com/office/officeart/2008/layout/HorizontalMultiLevelHierarchy"/>
    <dgm:cxn modelId="{2A2ECB6C-D9D8-E24D-B133-2047796826A9}" type="presParOf" srcId="{3013142F-A3C7-F746-853E-2CA8B540A8DE}" destId="{B764B132-0961-414E-B6FA-FB0C6C1C6CED}" srcOrd="0" destOrd="0" presId="urn:microsoft.com/office/officeart/2008/layout/HorizontalMultiLevelHierarchy"/>
    <dgm:cxn modelId="{12F5FABD-30ED-DB4C-BC03-F92B6EFDBB5B}" type="presParOf" srcId="{B764B132-0961-414E-B6FA-FB0C6C1C6CED}" destId="{7111AE39-B455-7C4D-91F4-9E37E3822D07}" srcOrd="0" destOrd="0" presId="urn:microsoft.com/office/officeart/2008/layout/HorizontalMultiLevelHierarchy"/>
    <dgm:cxn modelId="{38583B45-2740-5B48-BFD9-2213E8C26CF6}" type="presParOf" srcId="{B764B132-0961-414E-B6FA-FB0C6C1C6CED}" destId="{551EC4E6-AE1D-DD43-B7C4-D7EFBEA2E636}" srcOrd="1" destOrd="0" presId="urn:microsoft.com/office/officeart/2008/layout/HorizontalMultiLevelHierarchy"/>
    <dgm:cxn modelId="{D65CB0CF-08F6-6F46-ABDC-86AE1EA6086F}" type="presParOf" srcId="{551EC4E6-AE1D-DD43-B7C4-D7EFBEA2E636}" destId="{082A771F-69AF-7C4C-86CB-DF1CD8CB6581}" srcOrd="0" destOrd="0" presId="urn:microsoft.com/office/officeart/2008/layout/HorizontalMultiLevelHierarchy"/>
    <dgm:cxn modelId="{FB159456-2FF2-574E-87ED-B2B861739493}" type="presParOf" srcId="{082A771F-69AF-7C4C-86CB-DF1CD8CB6581}" destId="{F726EDD3-E670-9B47-8786-4F599884289D}" srcOrd="0" destOrd="0" presId="urn:microsoft.com/office/officeart/2008/layout/HorizontalMultiLevelHierarchy"/>
    <dgm:cxn modelId="{2AB5E80E-7804-3243-AAFD-11CBCDAD6253}" type="presParOf" srcId="{551EC4E6-AE1D-DD43-B7C4-D7EFBEA2E636}" destId="{7B40AE63-0EA3-0747-BCE5-5F3AB0355BF2}" srcOrd="1" destOrd="0" presId="urn:microsoft.com/office/officeart/2008/layout/HorizontalMultiLevelHierarchy"/>
    <dgm:cxn modelId="{B6070A5A-4488-A041-8945-39503B07B187}" type="presParOf" srcId="{7B40AE63-0EA3-0747-BCE5-5F3AB0355BF2}" destId="{C852AF5D-E3CA-F844-B775-08DD6E6FB940}" srcOrd="0" destOrd="0" presId="urn:microsoft.com/office/officeart/2008/layout/HorizontalMultiLevelHierarchy"/>
    <dgm:cxn modelId="{7BE78047-8412-624D-BC27-06EBBC8C8FED}" type="presParOf" srcId="{7B40AE63-0EA3-0747-BCE5-5F3AB0355BF2}" destId="{30463D07-8E7F-3146-97CE-76CE82648742}" srcOrd="1" destOrd="0" presId="urn:microsoft.com/office/officeart/2008/layout/HorizontalMultiLevelHierarchy"/>
    <dgm:cxn modelId="{57B86A60-3B78-484A-BC29-7B47845F98D8}" type="presParOf" srcId="{551EC4E6-AE1D-DD43-B7C4-D7EFBEA2E636}" destId="{93180932-306E-E545-95F9-2A5635FDC9F1}" srcOrd="2" destOrd="0" presId="urn:microsoft.com/office/officeart/2008/layout/HorizontalMultiLevelHierarchy"/>
    <dgm:cxn modelId="{5DA77D8D-EAFE-8D4F-8AF8-7ECE02173C36}" type="presParOf" srcId="{93180932-306E-E545-95F9-2A5635FDC9F1}" destId="{7A2CD5A7-70D6-DE44-803D-0740544CB367}" srcOrd="0" destOrd="0" presId="urn:microsoft.com/office/officeart/2008/layout/HorizontalMultiLevelHierarchy"/>
    <dgm:cxn modelId="{1EC7FE2C-E641-DB49-8FDD-18CBF37C2D6E}" type="presParOf" srcId="{551EC4E6-AE1D-DD43-B7C4-D7EFBEA2E636}" destId="{A0C9905E-6DBF-7645-94A7-C4BCDADC46B9}" srcOrd="3" destOrd="0" presId="urn:microsoft.com/office/officeart/2008/layout/HorizontalMultiLevelHierarchy"/>
    <dgm:cxn modelId="{25BAAC76-CC5C-CD48-8DD1-01753A4BC777}" type="presParOf" srcId="{A0C9905E-6DBF-7645-94A7-C4BCDADC46B9}" destId="{D3E2E567-EC04-E743-9B8C-985408EA1058}" srcOrd="0" destOrd="0" presId="urn:microsoft.com/office/officeart/2008/layout/HorizontalMultiLevelHierarchy"/>
    <dgm:cxn modelId="{23FB74C4-4DE5-CD4A-B2D6-0DB7C387E153}" type="presParOf" srcId="{A0C9905E-6DBF-7645-94A7-C4BCDADC46B9}" destId="{1488A531-D252-B440-B1DA-4363F37F8970}" srcOrd="1" destOrd="0" presId="urn:microsoft.com/office/officeart/2008/layout/HorizontalMultiLevelHierarchy"/>
    <dgm:cxn modelId="{1C41D9B2-FE0B-244F-9B86-45541A0E29FB}" type="presParOf" srcId="{551EC4E6-AE1D-DD43-B7C4-D7EFBEA2E636}" destId="{1F2800E8-CF94-FD43-8D0E-7E4B278315B1}" srcOrd="4" destOrd="0" presId="urn:microsoft.com/office/officeart/2008/layout/HorizontalMultiLevelHierarchy"/>
    <dgm:cxn modelId="{450EC276-1C31-2D42-922D-14141D15CE6D}" type="presParOf" srcId="{1F2800E8-CF94-FD43-8D0E-7E4B278315B1}" destId="{938A9782-2B6B-8141-99DA-6568305E0C38}" srcOrd="0" destOrd="0" presId="urn:microsoft.com/office/officeart/2008/layout/HorizontalMultiLevelHierarchy"/>
    <dgm:cxn modelId="{FBB13689-A12A-9C48-B21C-F1B9CD263B58}" type="presParOf" srcId="{551EC4E6-AE1D-DD43-B7C4-D7EFBEA2E636}" destId="{7377E58F-198D-DE48-B3AF-2D2AF67C403D}" srcOrd="5" destOrd="0" presId="urn:microsoft.com/office/officeart/2008/layout/HorizontalMultiLevelHierarchy"/>
    <dgm:cxn modelId="{0F3F3C79-670C-D646-A250-AD5997765470}" type="presParOf" srcId="{7377E58F-198D-DE48-B3AF-2D2AF67C403D}" destId="{1C998B4A-F8C8-5D49-862A-38B9C7611407}" srcOrd="0" destOrd="0" presId="urn:microsoft.com/office/officeart/2008/layout/HorizontalMultiLevelHierarchy"/>
    <dgm:cxn modelId="{B89B31EC-6FD3-FD46-BC3E-F3B045C82A15}"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B02F81ED-F4AC-9342-AC1A-22C1F89B4826}" type="presOf" srcId="{773FD5F0-F007-F148-886B-86E72F86266E}" destId="{D3E2E567-EC04-E743-9B8C-985408EA1058}" srcOrd="0" destOrd="0" presId="urn:microsoft.com/office/officeart/2008/layout/HorizontalMultiLevelHierarchy"/>
    <dgm:cxn modelId="{DB5FA018-281A-584E-A36F-DBF8B11F6802}" type="presOf" srcId="{A73DCD64-89DF-3E4C-9543-0D417B51464E}" destId="{082A771F-69AF-7C4C-86CB-DF1CD8CB6581}" srcOrd="0" destOrd="0" presId="urn:microsoft.com/office/officeart/2008/layout/HorizontalMultiLevelHierarchy"/>
    <dgm:cxn modelId="{9FB8A4E9-72BE-084F-8CD5-C67D41F044D2}" type="presOf" srcId="{DD5BF61D-B843-C744-B9A9-3312A1287EF4}" destId="{C852AF5D-E3CA-F844-B775-08DD6E6FB940}" srcOrd="0" destOrd="0" presId="urn:microsoft.com/office/officeart/2008/layout/HorizontalMultiLevelHierarchy"/>
    <dgm:cxn modelId="{09D74000-6B82-A04A-B1DC-5468C8F0D2D5}" type="presOf" srcId="{45267C76-6276-B44A-878A-9D61B556EBD7}" destId="{938A9782-2B6B-8141-99DA-6568305E0C38}" srcOrd="1" destOrd="0" presId="urn:microsoft.com/office/officeart/2008/layout/HorizontalMultiLevelHierarchy"/>
    <dgm:cxn modelId="{50984EA2-B24C-9F46-B274-007DB6FC3FCD}" type="presOf" srcId="{45267C76-6276-B44A-878A-9D61B556EBD7}" destId="{1F2800E8-CF94-FD43-8D0E-7E4B278315B1}" srcOrd="0" destOrd="0" presId="urn:microsoft.com/office/officeart/2008/layout/HorizontalMultiLevelHierarchy"/>
    <dgm:cxn modelId="{CF11C84B-A150-644C-A9B1-138CF66BC48B}" type="presOf" srcId="{9BA062DA-6B7A-FC4F-B1BB-7CC4C74C72CE}" destId="{1C998B4A-F8C8-5D49-862A-38B9C7611407}" srcOrd="0" destOrd="0" presId="urn:microsoft.com/office/officeart/2008/layout/HorizontalMultiLevelHierarchy"/>
    <dgm:cxn modelId="{9A4CA5F9-9F7E-534D-9EA3-6A9A27B58780}" type="presOf" srcId="{BDC2CFA9-99C6-8347-9628-F8B57513FB8C}" destId="{7A2CD5A7-70D6-DE44-803D-0740544CB367}" srcOrd="1" destOrd="0" presId="urn:microsoft.com/office/officeart/2008/layout/HorizontalMultiLevelHierarchy"/>
    <dgm:cxn modelId="{36DD4A96-D492-614A-ABCC-7DCB9BEF8CDF}" type="presOf" srcId="{A73DCD64-89DF-3E4C-9543-0D417B51464E}" destId="{F726EDD3-E670-9B47-8786-4F599884289D}" srcOrd="1" destOrd="0" presId="urn:microsoft.com/office/officeart/2008/layout/HorizontalMultiLevelHierarchy"/>
    <dgm:cxn modelId="{61D698CE-A3B6-5C43-B4D6-62DCD0D2205B}" type="presOf" srcId="{2EFE4671-8583-3540-9262-1FC578B666F4}" destId="{3013142F-A3C7-F746-853E-2CA8B540A8DE}" srcOrd="0" destOrd="0" presId="urn:microsoft.com/office/officeart/2008/layout/HorizontalMultiLevelHierarchy"/>
    <dgm:cxn modelId="{C7C7C3B5-5D2A-9948-B55B-9EBE3EF7A9C8}" type="presOf" srcId="{CC08C8E7-D5AB-9C4F-A78B-4A8C57EB2D22}" destId="{7111AE39-B455-7C4D-91F4-9E37E3822D07}" srcOrd="0" destOrd="0" presId="urn:microsoft.com/office/officeart/2008/layout/HorizontalMultiLevelHierarchy"/>
    <dgm:cxn modelId="{5D159557-334A-2B40-84A0-D86C665A255C}"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CD050184-9820-C44F-B4EE-D0F129010F14}" type="presParOf" srcId="{3013142F-A3C7-F746-853E-2CA8B540A8DE}" destId="{B764B132-0961-414E-B6FA-FB0C6C1C6CED}" srcOrd="0" destOrd="0" presId="urn:microsoft.com/office/officeart/2008/layout/HorizontalMultiLevelHierarchy"/>
    <dgm:cxn modelId="{C7421752-098F-3042-B5C1-74A8F49636E6}" type="presParOf" srcId="{B764B132-0961-414E-B6FA-FB0C6C1C6CED}" destId="{7111AE39-B455-7C4D-91F4-9E37E3822D07}" srcOrd="0" destOrd="0" presId="urn:microsoft.com/office/officeart/2008/layout/HorizontalMultiLevelHierarchy"/>
    <dgm:cxn modelId="{554B0039-952E-5D49-B142-6CA2F67FB31C}" type="presParOf" srcId="{B764B132-0961-414E-B6FA-FB0C6C1C6CED}" destId="{551EC4E6-AE1D-DD43-B7C4-D7EFBEA2E636}" srcOrd="1" destOrd="0" presId="urn:microsoft.com/office/officeart/2008/layout/HorizontalMultiLevelHierarchy"/>
    <dgm:cxn modelId="{C9182DDC-1AF2-7141-A95F-5C49928AF8DB}" type="presParOf" srcId="{551EC4E6-AE1D-DD43-B7C4-D7EFBEA2E636}" destId="{082A771F-69AF-7C4C-86CB-DF1CD8CB6581}" srcOrd="0" destOrd="0" presId="urn:microsoft.com/office/officeart/2008/layout/HorizontalMultiLevelHierarchy"/>
    <dgm:cxn modelId="{578008E2-26B2-EF4C-8B4B-5B2340A64834}" type="presParOf" srcId="{082A771F-69AF-7C4C-86CB-DF1CD8CB6581}" destId="{F726EDD3-E670-9B47-8786-4F599884289D}" srcOrd="0" destOrd="0" presId="urn:microsoft.com/office/officeart/2008/layout/HorizontalMultiLevelHierarchy"/>
    <dgm:cxn modelId="{15ADD264-7E95-D743-B9AC-7525A000F369}" type="presParOf" srcId="{551EC4E6-AE1D-DD43-B7C4-D7EFBEA2E636}" destId="{7B40AE63-0EA3-0747-BCE5-5F3AB0355BF2}" srcOrd="1" destOrd="0" presId="urn:microsoft.com/office/officeart/2008/layout/HorizontalMultiLevelHierarchy"/>
    <dgm:cxn modelId="{C2F4EBF9-A7E2-EA47-B949-56300DCF6917}" type="presParOf" srcId="{7B40AE63-0EA3-0747-BCE5-5F3AB0355BF2}" destId="{C852AF5D-E3CA-F844-B775-08DD6E6FB940}" srcOrd="0" destOrd="0" presId="urn:microsoft.com/office/officeart/2008/layout/HorizontalMultiLevelHierarchy"/>
    <dgm:cxn modelId="{B37B23FA-7158-2342-AA1F-7B4515A8996C}" type="presParOf" srcId="{7B40AE63-0EA3-0747-BCE5-5F3AB0355BF2}" destId="{30463D07-8E7F-3146-97CE-76CE82648742}" srcOrd="1" destOrd="0" presId="urn:microsoft.com/office/officeart/2008/layout/HorizontalMultiLevelHierarchy"/>
    <dgm:cxn modelId="{463C5774-FFAE-A849-A49B-58C3E3D931A8}" type="presParOf" srcId="{551EC4E6-AE1D-DD43-B7C4-D7EFBEA2E636}" destId="{93180932-306E-E545-95F9-2A5635FDC9F1}" srcOrd="2" destOrd="0" presId="urn:microsoft.com/office/officeart/2008/layout/HorizontalMultiLevelHierarchy"/>
    <dgm:cxn modelId="{5607CDB6-360D-AC42-A91F-5135DCD98EFD}" type="presParOf" srcId="{93180932-306E-E545-95F9-2A5635FDC9F1}" destId="{7A2CD5A7-70D6-DE44-803D-0740544CB367}" srcOrd="0" destOrd="0" presId="urn:microsoft.com/office/officeart/2008/layout/HorizontalMultiLevelHierarchy"/>
    <dgm:cxn modelId="{5C24158D-51B9-1044-8E26-B725997601E9}" type="presParOf" srcId="{551EC4E6-AE1D-DD43-B7C4-D7EFBEA2E636}" destId="{A0C9905E-6DBF-7645-94A7-C4BCDADC46B9}" srcOrd="3" destOrd="0" presId="urn:microsoft.com/office/officeart/2008/layout/HorizontalMultiLevelHierarchy"/>
    <dgm:cxn modelId="{C1EB55E4-0451-314E-96D7-629C4853FAED}" type="presParOf" srcId="{A0C9905E-6DBF-7645-94A7-C4BCDADC46B9}" destId="{D3E2E567-EC04-E743-9B8C-985408EA1058}" srcOrd="0" destOrd="0" presId="urn:microsoft.com/office/officeart/2008/layout/HorizontalMultiLevelHierarchy"/>
    <dgm:cxn modelId="{4EBCAEC1-8C9C-9E49-A83C-5E2E0137DA2A}" type="presParOf" srcId="{A0C9905E-6DBF-7645-94A7-C4BCDADC46B9}" destId="{1488A531-D252-B440-B1DA-4363F37F8970}" srcOrd="1" destOrd="0" presId="urn:microsoft.com/office/officeart/2008/layout/HorizontalMultiLevelHierarchy"/>
    <dgm:cxn modelId="{6FFE31B6-5F5F-5A49-9000-B2671A95C839}" type="presParOf" srcId="{551EC4E6-AE1D-DD43-B7C4-D7EFBEA2E636}" destId="{1F2800E8-CF94-FD43-8D0E-7E4B278315B1}" srcOrd="4" destOrd="0" presId="urn:microsoft.com/office/officeart/2008/layout/HorizontalMultiLevelHierarchy"/>
    <dgm:cxn modelId="{3BD4880B-FDE5-AA46-B4FD-6F0B6F779387}" type="presParOf" srcId="{1F2800E8-CF94-FD43-8D0E-7E4B278315B1}" destId="{938A9782-2B6B-8141-99DA-6568305E0C38}" srcOrd="0" destOrd="0" presId="urn:microsoft.com/office/officeart/2008/layout/HorizontalMultiLevelHierarchy"/>
    <dgm:cxn modelId="{A2C10953-75E0-9A4E-AEA5-B769DED3B4DC}" type="presParOf" srcId="{551EC4E6-AE1D-DD43-B7C4-D7EFBEA2E636}" destId="{7377E58F-198D-DE48-B3AF-2D2AF67C403D}" srcOrd="5" destOrd="0" presId="urn:microsoft.com/office/officeart/2008/layout/HorizontalMultiLevelHierarchy"/>
    <dgm:cxn modelId="{6E2D60E8-8A84-2940-B619-CDF285DF397E}" type="presParOf" srcId="{7377E58F-198D-DE48-B3AF-2D2AF67C403D}" destId="{1C998B4A-F8C8-5D49-862A-38B9C7611407}" srcOrd="0" destOrd="0" presId="urn:microsoft.com/office/officeart/2008/layout/HorizontalMultiLevelHierarchy"/>
    <dgm:cxn modelId="{CFEDEF34-70E4-0F41-B313-E726F610BA04}"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7A50D048-F1CC-2C4E-B314-D0D19A535832}" type="presOf" srcId="{DD9C6C10-8928-CB48-AA40-BA3BAB797612}" destId="{54A3275B-2615-A84F-8872-C15EFA9DF312}"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95A39C07-9EE6-2A4F-B476-00E06A09D168}" type="presOf" srcId="{CF4D885F-5932-294C-9DC5-50EEF6E74251}" destId="{928DE555-0859-B94D-9715-6D45B93E2AAB}" srcOrd="0" destOrd="0" presId="urn:microsoft.com/office/officeart/2008/layout/HorizontalMultiLevelHierarchy"/>
    <dgm:cxn modelId="{65F692CE-FF68-9A49-A10C-F29BCC395B88}"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8728D1C-A599-A541-8D2F-D79341C97F65}" srcId="{CC08C8E7-D5AB-9C4F-A78B-4A8C57EB2D22}" destId="{AD7D68D5-8DE3-494E-9BCC-07763443C8D3}" srcOrd="3" destOrd="0" parTransId="{CF4D885F-5932-294C-9DC5-50EEF6E74251}" sibTransId="{6834F317-1570-6747-9733-0463DB251696}"/>
    <dgm:cxn modelId="{7651E086-DC44-8947-903E-204A85780D48}" type="presOf" srcId="{CF4D885F-5932-294C-9DC5-50EEF6E74251}" destId="{C36F9FE7-1392-7342-A5AE-180D6E793715}" srcOrd="1" destOrd="0" presId="urn:microsoft.com/office/officeart/2008/layout/HorizontalMultiLevelHierarchy"/>
    <dgm:cxn modelId="{44361849-9C13-AA47-BFE0-7A5095366157}" type="presOf" srcId="{A73DCD64-89DF-3E4C-9543-0D417B51464E}" destId="{082A771F-69AF-7C4C-86CB-DF1CD8CB6581}" srcOrd="0" destOrd="0" presId="urn:microsoft.com/office/officeart/2008/layout/HorizontalMultiLevelHierarchy"/>
    <dgm:cxn modelId="{F7A06341-A5E2-7B4C-9058-15CEAAA9BF5F}" type="presOf" srcId="{45267C76-6276-B44A-878A-9D61B556EBD7}" destId="{938A9782-2B6B-8141-99DA-6568305E0C38}" srcOrd="1" destOrd="0" presId="urn:microsoft.com/office/officeart/2008/layout/HorizontalMultiLevelHierarchy"/>
    <dgm:cxn modelId="{2C45356E-CD4E-C443-84FE-7F786E12EA4C}" type="presOf" srcId="{AD7D68D5-8DE3-494E-9BCC-07763443C8D3}" destId="{34EC2BAF-C861-E344-93B6-BD781E999415}" srcOrd="0" destOrd="0" presId="urn:microsoft.com/office/officeart/2008/layout/HorizontalMultiLevelHierarchy"/>
    <dgm:cxn modelId="{3D0E6924-2F99-B84E-B5C6-BC8E261334A7}" type="presOf" srcId="{BDC2CFA9-99C6-8347-9628-F8B57513FB8C}" destId="{93180932-306E-E545-95F9-2A5635FDC9F1}" srcOrd="0"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EBD3DFFF-F207-B045-9FCB-46CD23F551C3}" type="presOf" srcId="{9BA062DA-6B7A-FC4F-B1BB-7CC4C74C72CE}" destId="{1C998B4A-F8C8-5D49-862A-38B9C7611407}" srcOrd="0" destOrd="0" presId="urn:microsoft.com/office/officeart/2008/layout/HorizontalMultiLevelHierarchy"/>
    <dgm:cxn modelId="{E3C5D113-98ED-1E45-B8AA-249331045326}"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45323365-2758-8442-AEF0-6B6C2EBB8176}" type="presOf" srcId="{BDC2CFA9-99C6-8347-9628-F8B57513FB8C}" destId="{7A2CD5A7-70D6-DE44-803D-0740544CB367}" srcOrd="1" destOrd="0" presId="urn:microsoft.com/office/officeart/2008/layout/HorizontalMultiLevelHierarchy"/>
    <dgm:cxn modelId="{7D57CB95-E499-944F-9525-C1BE8CD143A2}" type="presOf" srcId="{3D31B950-19EC-BA4B-AC0E-A345434DEE63}" destId="{E75D5FE3-D3A9-DE4C-8738-347AAFDD9B25}" srcOrd="1" destOrd="0" presId="urn:microsoft.com/office/officeart/2008/layout/HorizontalMultiLevelHierarchy"/>
    <dgm:cxn modelId="{DB07F207-78FD-8542-BD47-32D41B651C06}" type="presOf" srcId="{DD5BF61D-B843-C744-B9A9-3312A1287EF4}" destId="{C852AF5D-E3CA-F844-B775-08DD6E6FB940}" srcOrd="0" destOrd="0" presId="urn:microsoft.com/office/officeart/2008/layout/HorizontalMultiLevelHierarchy"/>
    <dgm:cxn modelId="{4285A79B-8CF9-3747-9925-3A79B9B27F6D}" type="presOf" srcId="{A73DCD64-89DF-3E4C-9543-0D417B51464E}" destId="{F726EDD3-E670-9B47-8786-4F599884289D}"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324A42D2-1A6D-D74A-9EE2-BEAC82432F3C}" type="presOf" srcId="{2EFE4671-8583-3540-9262-1FC578B666F4}" destId="{3013142F-A3C7-F746-853E-2CA8B540A8DE}" srcOrd="0" destOrd="0" presId="urn:microsoft.com/office/officeart/2008/layout/HorizontalMultiLevelHierarchy"/>
    <dgm:cxn modelId="{AC6A1B29-E1D6-1C43-BBC4-297A0A5A3BC0}" type="presOf" srcId="{45267C76-6276-B44A-878A-9D61B556EBD7}" destId="{1F2800E8-CF94-FD43-8D0E-7E4B278315B1}" srcOrd="0" destOrd="0" presId="urn:microsoft.com/office/officeart/2008/layout/HorizontalMultiLevelHierarchy"/>
    <dgm:cxn modelId="{DA78AA80-0108-6748-A3C9-30A955A8DE4B}" type="presOf" srcId="{3D31B950-19EC-BA4B-AC0E-A345434DEE63}" destId="{16C85C82-6470-8646-96C7-31FFA373367A}" srcOrd="0" destOrd="0" presId="urn:microsoft.com/office/officeart/2008/layout/HorizontalMultiLevelHierarchy"/>
    <dgm:cxn modelId="{D93C1765-220B-714C-9210-B52540012A23}" type="presParOf" srcId="{3013142F-A3C7-F746-853E-2CA8B540A8DE}" destId="{B764B132-0961-414E-B6FA-FB0C6C1C6CED}" srcOrd="0" destOrd="0" presId="urn:microsoft.com/office/officeart/2008/layout/HorizontalMultiLevelHierarchy"/>
    <dgm:cxn modelId="{B424A58B-B35C-074E-A297-AB54945AE018}" type="presParOf" srcId="{B764B132-0961-414E-B6FA-FB0C6C1C6CED}" destId="{7111AE39-B455-7C4D-91F4-9E37E3822D07}" srcOrd="0" destOrd="0" presId="urn:microsoft.com/office/officeart/2008/layout/HorizontalMultiLevelHierarchy"/>
    <dgm:cxn modelId="{B08F2B38-B508-AA4D-AD23-2487CD7793A4}" type="presParOf" srcId="{B764B132-0961-414E-B6FA-FB0C6C1C6CED}" destId="{551EC4E6-AE1D-DD43-B7C4-D7EFBEA2E636}" srcOrd="1" destOrd="0" presId="urn:microsoft.com/office/officeart/2008/layout/HorizontalMultiLevelHierarchy"/>
    <dgm:cxn modelId="{C3D8CB21-566D-5B4F-A4C6-8174EC282C15}" type="presParOf" srcId="{551EC4E6-AE1D-DD43-B7C4-D7EFBEA2E636}" destId="{082A771F-69AF-7C4C-86CB-DF1CD8CB6581}" srcOrd="0" destOrd="0" presId="urn:microsoft.com/office/officeart/2008/layout/HorizontalMultiLevelHierarchy"/>
    <dgm:cxn modelId="{25453340-43B9-5147-8CDD-20F35859716A}" type="presParOf" srcId="{082A771F-69AF-7C4C-86CB-DF1CD8CB6581}" destId="{F726EDD3-E670-9B47-8786-4F599884289D}" srcOrd="0" destOrd="0" presId="urn:microsoft.com/office/officeart/2008/layout/HorizontalMultiLevelHierarchy"/>
    <dgm:cxn modelId="{8FCB02B2-ADE7-594B-8570-E844BE5F0FA0}" type="presParOf" srcId="{551EC4E6-AE1D-DD43-B7C4-D7EFBEA2E636}" destId="{7B40AE63-0EA3-0747-BCE5-5F3AB0355BF2}" srcOrd="1" destOrd="0" presId="urn:microsoft.com/office/officeart/2008/layout/HorizontalMultiLevelHierarchy"/>
    <dgm:cxn modelId="{0AA22551-490E-B746-8DE2-45C92B946E2D}" type="presParOf" srcId="{7B40AE63-0EA3-0747-BCE5-5F3AB0355BF2}" destId="{C852AF5D-E3CA-F844-B775-08DD6E6FB940}" srcOrd="0" destOrd="0" presId="urn:microsoft.com/office/officeart/2008/layout/HorizontalMultiLevelHierarchy"/>
    <dgm:cxn modelId="{2AF7E4FE-4676-2F45-BB4E-E8E4D62D86D4}" type="presParOf" srcId="{7B40AE63-0EA3-0747-BCE5-5F3AB0355BF2}" destId="{30463D07-8E7F-3146-97CE-76CE82648742}" srcOrd="1" destOrd="0" presId="urn:microsoft.com/office/officeart/2008/layout/HorizontalMultiLevelHierarchy"/>
    <dgm:cxn modelId="{511F93B7-E5E5-7D40-8387-2CD6C8BB53F0}" type="presParOf" srcId="{551EC4E6-AE1D-DD43-B7C4-D7EFBEA2E636}" destId="{93180932-306E-E545-95F9-2A5635FDC9F1}" srcOrd="2" destOrd="0" presId="urn:microsoft.com/office/officeart/2008/layout/HorizontalMultiLevelHierarchy"/>
    <dgm:cxn modelId="{22831D6C-0269-2F44-BF07-84EB4978DCB5}" type="presParOf" srcId="{93180932-306E-E545-95F9-2A5635FDC9F1}" destId="{7A2CD5A7-70D6-DE44-803D-0740544CB367}" srcOrd="0" destOrd="0" presId="urn:microsoft.com/office/officeart/2008/layout/HorizontalMultiLevelHierarchy"/>
    <dgm:cxn modelId="{DD6D7ED0-3E58-6D4B-BC9E-16EE29B73603}" type="presParOf" srcId="{551EC4E6-AE1D-DD43-B7C4-D7EFBEA2E636}" destId="{A0C9905E-6DBF-7645-94A7-C4BCDADC46B9}" srcOrd="3" destOrd="0" presId="urn:microsoft.com/office/officeart/2008/layout/HorizontalMultiLevelHierarchy"/>
    <dgm:cxn modelId="{876DD2D5-A1EC-BE4D-8696-4AD41D957158}" type="presParOf" srcId="{A0C9905E-6DBF-7645-94A7-C4BCDADC46B9}" destId="{D3E2E567-EC04-E743-9B8C-985408EA1058}" srcOrd="0" destOrd="0" presId="urn:microsoft.com/office/officeart/2008/layout/HorizontalMultiLevelHierarchy"/>
    <dgm:cxn modelId="{2B990D77-434B-D54D-8B0B-B187405556CD}" type="presParOf" srcId="{A0C9905E-6DBF-7645-94A7-C4BCDADC46B9}" destId="{1488A531-D252-B440-B1DA-4363F37F8970}" srcOrd="1" destOrd="0" presId="urn:microsoft.com/office/officeart/2008/layout/HorizontalMultiLevelHierarchy"/>
    <dgm:cxn modelId="{75D60C56-1BF6-754F-BC8F-558C6FA50119}" type="presParOf" srcId="{551EC4E6-AE1D-DD43-B7C4-D7EFBEA2E636}" destId="{1F2800E8-CF94-FD43-8D0E-7E4B278315B1}" srcOrd="4" destOrd="0" presId="urn:microsoft.com/office/officeart/2008/layout/HorizontalMultiLevelHierarchy"/>
    <dgm:cxn modelId="{1D81DB2E-BED3-7F44-A6AA-D9A04314D381}" type="presParOf" srcId="{1F2800E8-CF94-FD43-8D0E-7E4B278315B1}" destId="{938A9782-2B6B-8141-99DA-6568305E0C38}" srcOrd="0" destOrd="0" presId="urn:microsoft.com/office/officeart/2008/layout/HorizontalMultiLevelHierarchy"/>
    <dgm:cxn modelId="{F1A98BFD-BACA-0A43-943E-2EDF6016AF1E}" type="presParOf" srcId="{551EC4E6-AE1D-DD43-B7C4-D7EFBEA2E636}" destId="{7377E58F-198D-DE48-B3AF-2D2AF67C403D}" srcOrd="5" destOrd="0" presId="urn:microsoft.com/office/officeart/2008/layout/HorizontalMultiLevelHierarchy"/>
    <dgm:cxn modelId="{343FE0E6-C275-564D-B92C-42ADE6157796}" type="presParOf" srcId="{7377E58F-198D-DE48-B3AF-2D2AF67C403D}" destId="{1C998B4A-F8C8-5D49-862A-38B9C7611407}" srcOrd="0" destOrd="0" presId="urn:microsoft.com/office/officeart/2008/layout/HorizontalMultiLevelHierarchy"/>
    <dgm:cxn modelId="{D61783BD-004F-B840-B4DC-544C21ACC3C2}" type="presParOf" srcId="{7377E58F-198D-DE48-B3AF-2D2AF67C403D}" destId="{F9C8551A-E3F5-1A41-9D81-BA411262A93F}" srcOrd="1" destOrd="0" presId="urn:microsoft.com/office/officeart/2008/layout/HorizontalMultiLevelHierarchy"/>
    <dgm:cxn modelId="{2A24847F-5659-9B4C-99D2-3BBF76829669}" type="presParOf" srcId="{551EC4E6-AE1D-DD43-B7C4-D7EFBEA2E636}" destId="{928DE555-0859-B94D-9715-6D45B93E2AAB}" srcOrd="6" destOrd="0" presId="urn:microsoft.com/office/officeart/2008/layout/HorizontalMultiLevelHierarchy"/>
    <dgm:cxn modelId="{F1268BCE-1CA4-B243-9926-E7A666DF0E51}" type="presParOf" srcId="{928DE555-0859-B94D-9715-6D45B93E2AAB}" destId="{C36F9FE7-1392-7342-A5AE-180D6E793715}" srcOrd="0" destOrd="0" presId="urn:microsoft.com/office/officeart/2008/layout/HorizontalMultiLevelHierarchy"/>
    <dgm:cxn modelId="{2224045A-6906-1F4F-9A6F-5C970C5C39C0}" type="presParOf" srcId="{551EC4E6-AE1D-DD43-B7C4-D7EFBEA2E636}" destId="{33F37005-CB6D-384C-9D2B-A6B7C528DE7D}" srcOrd="7" destOrd="0" presId="urn:microsoft.com/office/officeart/2008/layout/HorizontalMultiLevelHierarchy"/>
    <dgm:cxn modelId="{B36E08E5-43ED-4348-A1C2-EF371DD3EAB3}" type="presParOf" srcId="{33F37005-CB6D-384C-9D2B-A6B7C528DE7D}" destId="{34EC2BAF-C861-E344-93B6-BD781E999415}" srcOrd="0" destOrd="0" presId="urn:microsoft.com/office/officeart/2008/layout/HorizontalMultiLevelHierarchy"/>
    <dgm:cxn modelId="{55F56B48-090C-8F4D-9B25-A684C5EAEED9}" type="presParOf" srcId="{33F37005-CB6D-384C-9D2B-A6B7C528DE7D}" destId="{C1F4DD8D-9955-404F-A05E-96BB48D5CB0F}" srcOrd="1" destOrd="0" presId="urn:microsoft.com/office/officeart/2008/layout/HorizontalMultiLevelHierarchy"/>
    <dgm:cxn modelId="{F3C6DA0D-02CE-324F-B87D-27262F9E537D}" type="presParOf" srcId="{551EC4E6-AE1D-DD43-B7C4-D7EFBEA2E636}" destId="{16C85C82-6470-8646-96C7-31FFA373367A}" srcOrd="8" destOrd="0" presId="urn:microsoft.com/office/officeart/2008/layout/HorizontalMultiLevelHierarchy"/>
    <dgm:cxn modelId="{D1929B7D-841E-8047-8150-0FA6F23C6F59}" type="presParOf" srcId="{16C85C82-6470-8646-96C7-31FFA373367A}" destId="{E75D5FE3-D3A9-DE4C-8738-347AAFDD9B25}" srcOrd="0" destOrd="0" presId="urn:microsoft.com/office/officeart/2008/layout/HorizontalMultiLevelHierarchy"/>
    <dgm:cxn modelId="{E7709842-B21D-6D41-8F64-4F50193C3748}" type="presParOf" srcId="{551EC4E6-AE1D-DD43-B7C4-D7EFBEA2E636}" destId="{16461009-0C6D-4842-82BC-5776B4A5EDB2}" srcOrd="9" destOrd="0" presId="urn:microsoft.com/office/officeart/2008/layout/HorizontalMultiLevelHierarchy"/>
    <dgm:cxn modelId="{57F34F82-2860-7A42-B292-CAFEE74900D1}" type="presParOf" srcId="{16461009-0C6D-4842-82BC-5776B4A5EDB2}" destId="{54A3275B-2615-A84F-8872-C15EFA9DF312}" srcOrd="0" destOrd="0" presId="urn:microsoft.com/office/officeart/2008/layout/HorizontalMultiLevelHierarchy"/>
    <dgm:cxn modelId="{FEA6A982-B6EB-2B48-BF10-0E4B1CBA3302}"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A882A5D0-9553-9840-ABBA-D728FB4323D0}" type="presOf" srcId="{45267C76-6276-B44A-878A-9D61B556EBD7}" destId="{938A9782-2B6B-8141-99DA-6568305E0C38}"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DE231052-5B09-5042-B190-3DC0C8029AB7}" type="presOf" srcId="{CC08C8E7-D5AB-9C4F-A78B-4A8C57EB2D22}" destId="{7111AE39-B455-7C4D-91F4-9E37E3822D07}" srcOrd="0" destOrd="0" presId="urn:microsoft.com/office/officeart/2008/layout/HorizontalMultiLevelHierarchy"/>
    <dgm:cxn modelId="{28382F18-32E4-BC4A-80B7-B3326B8E2296}" type="presOf" srcId="{A73DCD64-89DF-3E4C-9543-0D417B51464E}" destId="{082A771F-69AF-7C4C-86CB-DF1CD8CB6581}" srcOrd="0" destOrd="0" presId="urn:microsoft.com/office/officeart/2008/layout/HorizontalMultiLevelHierarchy"/>
    <dgm:cxn modelId="{30C8A5E2-0D51-5F42-B470-F036ED136823}" type="presOf" srcId="{DD5BF61D-B843-C744-B9A9-3312A1287EF4}" destId="{C852AF5D-E3CA-F844-B775-08DD6E6FB940}" srcOrd="0" destOrd="0" presId="urn:microsoft.com/office/officeart/2008/layout/HorizontalMultiLevelHierarchy"/>
    <dgm:cxn modelId="{A2353E9A-DF9F-8F42-81E1-59721438824D}" type="presOf" srcId="{BDC2CFA9-99C6-8347-9628-F8B57513FB8C}" destId="{93180932-306E-E545-95F9-2A5635FDC9F1}" srcOrd="0" destOrd="0" presId="urn:microsoft.com/office/officeart/2008/layout/HorizontalMultiLevelHierarchy"/>
    <dgm:cxn modelId="{8E9046CE-F278-E849-97F3-BB4507DF8F0D}" type="presOf" srcId="{2EFE4671-8583-3540-9262-1FC578B666F4}" destId="{3013142F-A3C7-F746-853E-2CA8B540A8DE}" srcOrd="0" destOrd="0" presId="urn:microsoft.com/office/officeart/2008/layout/HorizontalMultiLevelHierarchy"/>
    <dgm:cxn modelId="{4D3F606E-5847-1645-8CCF-3D0579D501F2}" type="presOf" srcId="{773FD5F0-F007-F148-886B-86E72F86266E}" destId="{D3E2E567-EC04-E743-9B8C-985408EA1058}" srcOrd="0" destOrd="0" presId="urn:microsoft.com/office/officeart/2008/layout/HorizontalMultiLevelHierarchy"/>
    <dgm:cxn modelId="{696611C6-D4F1-7E43-BF5B-2A378A6B5D25}" type="presOf" srcId="{9BA062DA-6B7A-FC4F-B1BB-7CC4C74C72CE}" destId="{1C998B4A-F8C8-5D49-862A-38B9C7611407}" srcOrd="0" destOrd="0" presId="urn:microsoft.com/office/officeart/2008/layout/HorizontalMultiLevelHierarchy"/>
    <dgm:cxn modelId="{BDD44E53-6508-FE4F-9F59-F59AB10337C2}"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37BDD8F1-2779-2143-A53E-B1D8A20192AD}" type="presOf" srcId="{BDC2CFA9-99C6-8347-9628-F8B57513FB8C}" destId="{7A2CD5A7-70D6-DE44-803D-0740544CB367}"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9C8A8E1F-5D3C-AC41-ADC1-E393A2157347}" type="presOf" srcId="{45267C76-6276-B44A-878A-9D61B556EBD7}" destId="{1F2800E8-CF94-FD43-8D0E-7E4B278315B1}" srcOrd="0" destOrd="0" presId="urn:microsoft.com/office/officeart/2008/layout/HorizontalMultiLevelHierarchy"/>
    <dgm:cxn modelId="{740CB71C-69D3-D14A-8CC4-3E8551F86744}" type="presParOf" srcId="{3013142F-A3C7-F746-853E-2CA8B540A8DE}" destId="{B764B132-0961-414E-B6FA-FB0C6C1C6CED}" srcOrd="0" destOrd="0" presId="urn:microsoft.com/office/officeart/2008/layout/HorizontalMultiLevelHierarchy"/>
    <dgm:cxn modelId="{03EC1C56-398C-A041-A83E-A118FAC97818}" type="presParOf" srcId="{B764B132-0961-414E-B6FA-FB0C6C1C6CED}" destId="{7111AE39-B455-7C4D-91F4-9E37E3822D07}" srcOrd="0" destOrd="0" presId="urn:microsoft.com/office/officeart/2008/layout/HorizontalMultiLevelHierarchy"/>
    <dgm:cxn modelId="{E0701756-2CFB-624F-BC6F-B7CE3EC38266}" type="presParOf" srcId="{B764B132-0961-414E-B6FA-FB0C6C1C6CED}" destId="{551EC4E6-AE1D-DD43-B7C4-D7EFBEA2E636}" srcOrd="1" destOrd="0" presId="urn:microsoft.com/office/officeart/2008/layout/HorizontalMultiLevelHierarchy"/>
    <dgm:cxn modelId="{1356C6FF-7814-7F45-B7C1-08E18EA90F49}" type="presParOf" srcId="{551EC4E6-AE1D-DD43-B7C4-D7EFBEA2E636}" destId="{082A771F-69AF-7C4C-86CB-DF1CD8CB6581}" srcOrd="0" destOrd="0" presId="urn:microsoft.com/office/officeart/2008/layout/HorizontalMultiLevelHierarchy"/>
    <dgm:cxn modelId="{B4EB8A66-C094-644D-8BED-9E07ADF30985}" type="presParOf" srcId="{082A771F-69AF-7C4C-86CB-DF1CD8CB6581}" destId="{F726EDD3-E670-9B47-8786-4F599884289D}" srcOrd="0" destOrd="0" presId="urn:microsoft.com/office/officeart/2008/layout/HorizontalMultiLevelHierarchy"/>
    <dgm:cxn modelId="{CE4DFFDD-8A88-FA4A-9437-CC70AB3FF50C}" type="presParOf" srcId="{551EC4E6-AE1D-DD43-B7C4-D7EFBEA2E636}" destId="{7B40AE63-0EA3-0747-BCE5-5F3AB0355BF2}" srcOrd="1" destOrd="0" presId="urn:microsoft.com/office/officeart/2008/layout/HorizontalMultiLevelHierarchy"/>
    <dgm:cxn modelId="{7F398A92-9CEE-984F-8114-6D829A75ED32}" type="presParOf" srcId="{7B40AE63-0EA3-0747-BCE5-5F3AB0355BF2}" destId="{C852AF5D-E3CA-F844-B775-08DD6E6FB940}" srcOrd="0" destOrd="0" presId="urn:microsoft.com/office/officeart/2008/layout/HorizontalMultiLevelHierarchy"/>
    <dgm:cxn modelId="{00B1F6F7-0C42-2646-869F-52399337926A}" type="presParOf" srcId="{7B40AE63-0EA3-0747-BCE5-5F3AB0355BF2}" destId="{30463D07-8E7F-3146-97CE-76CE82648742}" srcOrd="1" destOrd="0" presId="urn:microsoft.com/office/officeart/2008/layout/HorizontalMultiLevelHierarchy"/>
    <dgm:cxn modelId="{16CD9640-A8F4-F041-BF9D-B26D2705BA7A}" type="presParOf" srcId="{551EC4E6-AE1D-DD43-B7C4-D7EFBEA2E636}" destId="{93180932-306E-E545-95F9-2A5635FDC9F1}" srcOrd="2" destOrd="0" presId="urn:microsoft.com/office/officeart/2008/layout/HorizontalMultiLevelHierarchy"/>
    <dgm:cxn modelId="{A9476854-85AB-714F-A7DD-80BA1B1E7165}" type="presParOf" srcId="{93180932-306E-E545-95F9-2A5635FDC9F1}" destId="{7A2CD5A7-70D6-DE44-803D-0740544CB367}" srcOrd="0" destOrd="0" presId="urn:microsoft.com/office/officeart/2008/layout/HorizontalMultiLevelHierarchy"/>
    <dgm:cxn modelId="{DBC04C6F-75A5-5243-8F35-578161D99FA1}" type="presParOf" srcId="{551EC4E6-AE1D-DD43-B7C4-D7EFBEA2E636}" destId="{A0C9905E-6DBF-7645-94A7-C4BCDADC46B9}" srcOrd="3" destOrd="0" presId="urn:microsoft.com/office/officeart/2008/layout/HorizontalMultiLevelHierarchy"/>
    <dgm:cxn modelId="{A49F55F9-F2C8-5E4A-A823-30EABDE776F4}" type="presParOf" srcId="{A0C9905E-6DBF-7645-94A7-C4BCDADC46B9}" destId="{D3E2E567-EC04-E743-9B8C-985408EA1058}" srcOrd="0" destOrd="0" presId="urn:microsoft.com/office/officeart/2008/layout/HorizontalMultiLevelHierarchy"/>
    <dgm:cxn modelId="{974EEB24-3391-0048-9591-E28677240D83}" type="presParOf" srcId="{A0C9905E-6DBF-7645-94A7-C4BCDADC46B9}" destId="{1488A531-D252-B440-B1DA-4363F37F8970}" srcOrd="1" destOrd="0" presId="urn:microsoft.com/office/officeart/2008/layout/HorizontalMultiLevelHierarchy"/>
    <dgm:cxn modelId="{24476DCB-C64D-1B40-B97B-392D6CA269D3}" type="presParOf" srcId="{551EC4E6-AE1D-DD43-B7C4-D7EFBEA2E636}" destId="{1F2800E8-CF94-FD43-8D0E-7E4B278315B1}" srcOrd="4" destOrd="0" presId="urn:microsoft.com/office/officeart/2008/layout/HorizontalMultiLevelHierarchy"/>
    <dgm:cxn modelId="{A9D8C14E-A314-4840-A50C-B58A6BAD0DC8}" type="presParOf" srcId="{1F2800E8-CF94-FD43-8D0E-7E4B278315B1}" destId="{938A9782-2B6B-8141-99DA-6568305E0C38}" srcOrd="0" destOrd="0" presId="urn:microsoft.com/office/officeart/2008/layout/HorizontalMultiLevelHierarchy"/>
    <dgm:cxn modelId="{DAB78037-8273-604B-8FE8-38E30764B7BD}" type="presParOf" srcId="{551EC4E6-AE1D-DD43-B7C4-D7EFBEA2E636}" destId="{7377E58F-198D-DE48-B3AF-2D2AF67C403D}" srcOrd="5" destOrd="0" presId="urn:microsoft.com/office/officeart/2008/layout/HorizontalMultiLevelHierarchy"/>
    <dgm:cxn modelId="{514D05BC-8B84-EA40-B0DA-2B50D8F4D252}" type="presParOf" srcId="{7377E58F-198D-DE48-B3AF-2D2AF67C403D}" destId="{1C998B4A-F8C8-5D49-862A-38B9C7611407}" srcOrd="0" destOrd="0" presId="urn:microsoft.com/office/officeart/2008/layout/HorizontalMultiLevelHierarchy"/>
    <dgm:cxn modelId="{EE080F29-F459-804B-A32A-84A85AE7921B}"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769B057A-48D5-8342-908F-FE493C49C173}" type="presOf" srcId="{A73DCD64-89DF-3E4C-9543-0D417B51464E}" destId="{082A771F-69AF-7C4C-86CB-DF1CD8CB6581}" srcOrd="0" destOrd="0" presId="urn:microsoft.com/office/officeart/2008/layout/HorizontalMultiLevelHierarchy"/>
    <dgm:cxn modelId="{7009D0CE-EDC6-F14F-A2DE-DA8D6D54F775}" type="presOf" srcId="{45267C76-6276-B44A-878A-9D61B556EBD7}" destId="{938A9782-2B6B-8141-99DA-6568305E0C38}"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9F3FB8B-6BCA-6040-832B-86D9C19B141F}" type="presOf" srcId="{9BA062DA-6B7A-FC4F-B1BB-7CC4C74C72CE}" destId="{1C998B4A-F8C8-5D49-862A-38B9C7611407}" srcOrd="0" destOrd="0" presId="urn:microsoft.com/office/officeart/2008/layout/HorizontalMultiLevelHierarchy"/>
    <dgm:cxn modelId="{ECDBCCC4-EB9D-1949-A928-5D6EE4295B6B}" type="presOf" srcId="{BDC2CFA9-99C6-8347-9628-F8B57513FB8C}" destId="{7A2CD5A7-70D6-DE44-803D-0740544CB367}" srcOrd="1" destOrd="0" presId="urn:microsoft.com/office/officeart/2008/layout/HorizontalMultiLevelHierarchy"/>
    <dgm:cxn modelId="{0A5D5BAB-1648-7E4C-8877-150E44CF6810}" type="presOf" srcId="{BDC2CFA9-99C6-8347-9628-F8B57513FB8C}" destId="{93180932-306E-E545-95F9-2A5635FDC9F1}" srcOrd="0" destOrd="0" presId="urn:microsoft.com/office/officeart/2008/layout/HorizontalMultiLevelHierarchy"/>
    <dgm:cxn modelId="{C3F69F65-8670-3148-8E8E-71F8F3DE8F32}" type="presOf" srcId="{45267C76-6276-B44A-878A-9D61B556EBD7}" destId="{1F2800E8-CF94-FD43-8D0E-7E4B278315B1}" srcOrd="0" destOrd="0" presId="urn:microsoft.com/office/officeart/2008/layout/HorizontalMultiLevelHierarchy"/>
    <dgm:cxn modelId="{9E9672E9-F5CD-1041-AF1D-816CD02C2793}" type="presOf" srcId="{773FD5F0-F007-F148-886B-86E72F86266E}" destId="{D3E2E567-EC04-E743-9B8C-985408EA1058}" srcOrd="0" destOrd="0" presId="urn:microsoft.com/office/officeart/2008/layout/HorizontalMultiLevelHierarchy"/>
    <dgm:cxn modelId="{AE75B010-F56B-644C-9AD6-300331ED32BD}" type="presOf" srcId="{DD5BF61D-B843-C744-B9A9-3312A1287EF4}" destId="{C852AF5D-E3CA-F844-B775-08DD6E6FB940}" srcOrd="0" destOrd="0" presId="urn:microsoft.com/office/officeart/2008/layout/HorizontalMultiLevelHierarchy"/>
    <dgm:cxn modelId="{05C6C56F-E2B4-364B-8019-D66243DCA76A}" type="presOf" srcId="{CC08C8E7-D5AB-9C4F-A78B-4A8C57EB2D22}" destId="{7111AE39-B455-7C4D-91F4-9E37E3822D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725A710-EB82-6543-8E80-B973AC4CD97A}" srcId="{2EFE4671-8583-3540-9262-1FC578B666F4}" destId="{CC08C8E7-D5AB-9C4F-A78B-4A8C57EB2D22}" srcOrd="0" destOrd="0" parTransId="{806FC88F-B9CF-A04B-B59C-3A472F525AEF}" sibTransId="{B0179D74-E210-A34F-9FFE-D6C2C6F405F5}"/>
    <dgm:cxn modelId="{EC6527B8-6474-FE4A-8D9F-F12F251FBA00}" type="presOf" srcId="{A73DCD64-89DF-3E4C-9543-0D417B51464E}" destId="{F726EDD3-E670-9B47-8786-4F599884289D}" srcOrd="1" destOrd="0" presId="urn:microsoft.com/office/officeart/2008/layout/HorizontalMultiLevelHierarchy"/>
    <dgm:cxn modelId="{EA4A9FD8-B691-5A4D-8B2D-A71DF49598EA}" type="presOf" srcId="{2EFE4671-8583-3540-9262-1FC578B666F4}" destId="{3013142F-A3C7-F746-853E-2CA8B540A8DE}" srcOrd="0" destOrd="0" presId="urn:microsoft.com/office/officeart/2008/layout/HorizontalMultiLevelHierarchy"/>
    <dgm:cxn modelId="{85637B3F-1AA8-9B4C-80E1-03BEB4BB250F}" type="presParOf" srcId="{3013142F-A3C7-F746-853E-2CA8B540A8DE}" destId="{B764B132-0961-414E-B6FA-FB0C6C1C6CED}" srcOrd="0" destOrd="0" presId="urn:microsoft.com/office/officeart/2008/layout/HorizontalMultiLevelHierarchy"/>
    <dgm:cxn modelId="{E83CCA9B-B291-DC4B-B4D5-D5F8E3B02408}" type="presParOf" srcId="{B764B132-0961-414E-B6FA-FB0C6C1C6CED}" destId="{7111AE39-B455-7C4D-91F4-9E37E3822D07}" srcOrd="0" destOrd="0" presId="urn:microsoft.com/office/officeart/2008/layout/HorizontalMultiLevelHierarchy"/>
    <dgm:cxn modelId="{19E226C6-3E48-DE46-A825-D4AE60F653F7}" type="presParOf" srcId="{B764B132-0961-414E-B6FA-FB0C6C1C6CED}" destId="{551EC4E6-AE1D-DD43-B7C4-D7EFBEA2E636}" srcOrd="1" destOrd="0" presId="urn:microsoft.com/office/officeart/2008/layout/HorizontalMultiLevelHierarchy"/>
    <dgm:cxn modelId="{C782E9C5-0594-8945-859F-11D14B24C4B7}" type="presParOf" srcId="{551EC4E6-AE1D-DD43-B7C4-D7EFBEA2E636}" destId="{082A771F-69AF-7C4C-86CB-DF1CD8CB6581}" srcOrd="0" destOrd="0" presId="urn:microsoft.com/office/officeart/2008/layout/HorizontalMultiLevelHierarchy"/>
    <dgm:cxn modelId="{FE79A3E9-AD05-874D-B065-BEA853B87506}" type="presParOf" srcId="{082A771F-69AF-7C4C-86CB-DF1CD8CB6581}" destId="{F726EDD3-E670-9B47-8786-4F599884289D}" srcOrd="0" destOrd="0" presId="urn:microsoft.com/office/officeart/2008/layout/HorizontalMultiLevelHierarchy"/>
    <dgm:cxn modelId="{4ACF789A-57EC-064C-9518-6401265B5141}" type="presParOf" srcId="{551EC4E6-AE1D-DD43-B7C4-D7EFBEA2E636}" destId="{7B40AE63-0EA3-0747-BCE5-5F3AB0355BF2}" srcOrd="1" destOrd="0" presId="urn:microsoft.com/office/officeart/2008/layout/HorizontalMultiLevelHierarchy"/>
    <dgm:cxn modelId="{ABD4F350-738B-8846-B88F-42ED769A9F0D}" type="presParOf" srcId="{7B40AE63-0EA3-0747-BCE5-5F3AB0355BF2}" destId="{C852AF5D-E3CA-F844-B775-08DD6E6FB940}" srcOrd="0" destOrd="0" presId="urn:microsoft.com/office/officeart/2008/layout/HorizontalMultiLevelHierarchy"/>
    <dgm:cxn modelId="{2A39A15D-59EB-8E46-9605-1845425AB3C2}" type="presParOf" srcId="{7B40AE63-0EA3-0747-BCE5-5F3AB0355BF2}" destId="{30463D07-8E7F-3146-97CE-76CE82648742}" srcOrd="1" destOrd="0" presId="urn:microsoft.com/office/officeart/2008/layout/HorizontalMultiLevelHierarchy"/>
    <dgm:cxn modelId="{8B6E8537-98C9-1743-A533-90D4DD613588}" type="presParOf" srcId="{551EC4E6-AE1D-DD43-B7C4-D7EFBEA2E636}" destId="{93180932-306E-E545-95F9-2A5635FDC9F1}" srcOrd="2" destOrd="0" presId="urn:microsoft.com/office/officeart/2008/layout/HorizontalMultiLevelHierarchy"/>
    <dgm:cxn modelId="{7A2ACF72-3F2C-EE43-93F1-A3EA0E6D8685}" type="presParOf" srcId="{93180932-306E-E545-95F9-2A5635FDC9F1}" destId="{7A2CD5A7-70D6-DE44-803D-0740544CB367}" srcOrd="0" destOrd="0" presId="urn:microsoft.com/office/officeart/2008/layout/HorizontalMultiLevelHierarchy"/>
    <dgm:cxn modelId="{2F043612-C4EB-C740-8EB5-A0EADA2F8CD8}" type="presParOf" srcId="{551EC4E6-AE1D-DD43-B7C4-D7EFBEA2E636}" destId="{A0C9905E-6DBF-7645-94A7-C4BCDADC46B9}" srcOrd="3" destOrd="0" presId="urn:microsoft.com/office/officeart/2008/layout/HorizontalMultiLevelHierarchy"/>
    <dgm:cxn modelId="{2FE33EFB-1FF4-F84E-86B8-6A834865EBA6}" type="presParOf" srcId="{A0C9905E-6DBF-7645-94A7-C4BCDADC46B9}" destId="{D3E2E567-EC04-E743-9B8C-985408EA1058}" srcOrd="0" destOrd="0" presId="urn:microsoft.com/office/officeart/2008/layout/HorizontalMultiLevelHierarchy"/>
    <dgm:cxn modelId="{6237ACA3-4677-F748-8B83-96483AF3E508}" type="presParOf" srcId="{A0C9905E-6DBF-7645-94A7-C4BCDADC46B9}" destId="{1488A531-D252-B440-B1DA-4363F37F8970}" srcOrd="1" destOrd="0" presId="urn:microsoft.com/office/officeart/2008/layout/HorizontalMultiLevelHierarchy"/>
    <dgm:cxn modelId="{39A316CF-4BCA-CA4B-A29B-9B0ADA76C70E}" type="presParOf" srcId="{551EC4E6-AE1D-DD43-B7C4-D7EFBEA2E636}" destId="{1F2800E8-CF94-FD43-8D0E-7E4B278315B1}" srcOrd="4" destOrd="0" presId="urn:microsoft.com/office/officeart/2008/layout/HorizontalMultiLevelHierarchy"/>
    <dgm:cxn modelId="{E880D7C6-9A47-3746-9F6B-BFA23EC46C9E}" type="presParOf" srcId="{1F2800E8-CF94-FD43-8D0E-7E4B278315B1}" destId="{938A9782-2B6B-8141-99DA-6568305E0C38}" srcOrd="0" destOrd="0" presId="urn:microsoft.com/office/officeart/2008/layout/HorizontalMultiLevelHierarchy"/>
    <dgm:cxn modelId="{6D54713F-AACC-9341-958C-2F7889087115}" type="presParOf" srcId="{551EC4E6-AE1D-DD43-B7C4-D7EFBEA2E636}" destId="{7377E58F-198D-DE48-B3AF-2D2AF67C403D}" srcOrd="5" destOrd="0" presId="urn:microsoft.com/office/officeart/2008/layout/HorizontalMultiLevelHierarchy"/>
    <dgm:cxn modelId="{EF3483E0-4098-EC46-9AED-A8F4BBDD1E41}" type="presParOf" srcId="{7377E58F-198D-DE48-B3AF-2D2AF67C403D}" destId="{1C998B4A-F8C8-5D49-862A-38B9C7611407}" srcOrd="0" destOrd="0" presId="urn:microsoft.com/office/officeart/2008/layout/HorizontalMultiLevelHierarchy"/>
    <dgm:cxn modelId="{5B30AE4F-A781-1945-B644-E6ADB38847CB}"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045B8619-A95D-BD4D-B5CE-1E7DE35BF6E7}" type="presOf" srcId="{DD5BF61D-B843-C744-B9A9-3312A1287EF4}" destId="{C852AF5D-E3CA-F844-B775-08DD6E6FB940}" srcOrd="0" destOrd="0" presId="urn:microsoft.com/office/officeart/2008/layout/HorizontalMultiLevelHierarchy"/>
    <dgm:cxn modelId="{A8788943-6FF2-9443-B883-CCD8340E5F51}"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3EE0CC3B-B1B6-4641-BA34-BB595CD46780}" type="presOf" srcId="{BDC2CFA9-99C6-8347-9628-F8B57513FB8C}" destId="{93180932-306E-E545-95F9-2A5635FDC9F1}" srcOrd="0" destOrd="0" presId="urn:microsoft.com/office/officeart/2008/layout/HorizontalMultiLevelHierarchy"/>
    <dgm:cxn modelId="{3DB953BE-C3EC-F04D-A262-52FD90705F7C}" type="presOf" srcId="{CC08C8E7-D5AB-9C4F-A78B-4A8C57EB2D22}" destId="{7111AE39-B455-7C4D-91F4-9E37E3822D07}" srcOrd="0" destOrd="0" presId="urn:microsoft.com/office/officeart/2008/layout/HorizontalMultiLevelHierarchy"/>
    <dgm:cxn modelId="{164B5C25-04C3-704D-8FB5-C01FAFB56FD8}" type="presOf" srcId="{A73DCD64-89DF-3E4C-9543-0D417B51464E}" destId="{082A771F-69AF-7C4C-86CB-DF1CD8CB6581}" srcOrd="0" destOrd="0" presId="urn:microsoft.com/office/officeart/2008/layout/HorizontalMultiLevelHierarchy"/>
    <dgm:cxn modelId="{143B4D69-2032-6E47-A016-4C9C4BA76F61}" type="presOf" srcId="{773FD5F0-F007-F148-886B-86E72F86266E}" destId="{D3E2E567-EC04-E743-9B8C-985408EA1058}" srcOrd="0" destOrd="0" presId="urn:microsoft.com/office/officeart/2008/layout/HorizontalMultiLevelHierarchy"/>
    <dgm:cxn modelId="{44D0D320-6E69-7044-B5D5-72AC00DC508E}" type="presOf" srcId="{45267C76-6276-B44A-878A-9D61B556EBD7}" destId="{938A9782-2B6B-8141-99DA-6568305E0C38}" srcOrd="1" destOrd="0" presId="urn:microsoft.com/office/officeart/2008/layout/HorizontalMultiLevelHierarchy"/>
    <dgm:cxn modelId="{B751E5FD-DB82-0749-AB65-09A7E9046040}" type="presOf" srcId="{A73DCD64-89DF-3E4C-9543-0D417B51464E}" destId="{F726EDD3-E670-9B47-8786-4F599884289D}" srcOrd="1" destOrd="0" presId="urn:microsoft.com/office/officeart/2008/layout/HorizontalMultiLevelHierarchy"/>
    <dgm:cxn modelId="{A7D54438-2C5E-934D-AA01-9EF095AC3E45}" type="presOf" srcId="{45267C76-6276-B44A-878A-9D61B556EBD7}" destId="{1F2800E8-CF94-FD43-8D0E-7E4B278315B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1BC9BF06-6995-4341-A751-3C5EBBC91C55}" type="presOf" srcId="{BDC2CFA9-99C6-8347-9628-F8B57513FB8C}" destId="{7A2CD5A7-70D6-DE44-803D-0740544CB367}" srcOrd="1" destOrd="0" presId="urn:microsoft.com/office/officeart/2008/layout/HorizontalMultiLevelHierarchy"/>
    <dgm:cxn modelId="{83509045-F71C-2342-86D4-58EF70F0BEE2}" type="presOf" srcId="{9BA062DA-6B7A-FC4F-B1BB-7CC4C74C72CE}" destId="{1C998B4A-F8C8-5D49-862A-38B9C7611407}" srcOrd="0" destOrd="0" presId="urn:microsoft.com/office/officeart/2008/layout/HorizontalMultiLevelHierarchy"/>
    <dgm:cxn modelId="{A78DF47B-5D0C-9B49-BEBA-065AE373B883}" type="presParOf" srcId="{3013142F-A3C7-F746-853E-2CA8B540A8DE}" destId="{B764B132-0961-414E-B6FA-FB0C6C1C6CED}" srcOrd="0" destOrd="0" presId="urn:microsoft.com/office/officeart/2008/layout/HorizontalMultiLevelHierarchy"/>
    <dgm:cxn modelId="{077B54B3-44F1-974A-AB4A-4FB4F39CA822}" type="presParOf" srcId="{B764B132-0961-414E-B6FA-FB0C6C1C6CED}" destId="{7111AE39-B455-7C4D-91F4-9E37E3822D07}" srcOrd="0" destOrd="0" presId="urn:microsoft.com/office/officeart/2008/layout/HorizontalMultiLevelHierarchy"/>
    <dgm:cxn modelId="{E8D6FEA8-40F9-1940-AD46-083F45D8F4FB}" type="presParOf" srcId="{B764B132-0961-414E-B6FA-FB0C6C1C6CED}" destId="{551EC4E6-AE1D-DD43-B7C4-D7EFBEA2E636}" srcOrd="1" destOrd="0" presId="urn:microsoft.com/office/officeart/2008/layout/HorizontalMultiLevelHierarchy"/>
    <dgm:cxn modelId="{CC2A6332-4E0F-F843-9AFF-EB206EBBDC03}" type="presParOf" srcId="{551EC4E6-AE1D-DD43-B7C4-D7EFBEA2E636}" destId="{082A771F-69AF-7C4C-86CB-DF1CD8CB6581}" srcOrd="0" destOrd="0" presId="urn:microsoft.com/office/officeart/2008/layout/HorizontalMultiLevelHierarchy"/>
    <dgm:cxn modelId="{B0A1B91F-66A3-F744-B93C-BE02CF9CA004}" type="presParOf" srcId="{082A771F-69AF-7C4C-86CB-DF1CD8CB6581}" destId="{F726EDD3-E670-9B47-8786-4F599884289D}" srcOrd="0" destOrd="0" presId="urn:microsoft.com/office/officeart/2008/layout/HorizontalMultiLevelHierarchy"/>
    <dgm:cxn modelId="{56E8C557-8476-C34B-8973-57C908FA8D62}" type="presParOf" srcId="{551EC4E6-AE1D-DD43-B7C4-D7EFBEA2E636}" destId="{7B40AE63-0EA3-0747-BCE5-5F3AB0355BF2}" srcOrd="1" destOrd="0" presId="urn:microsoft.com/office/officeart/2008/layout/HorizontalMultiLevelHierarchy"/>
    <dgm:cxn modelId="{990D7BB5-8350-B946-96E4-5DCC337FA64A}" type="presParOf" srcId="{7B40AE63-0EA3-0747-BCE5-5F3AB0355BF2}" destId="{C852AF5D-E3CA-F844-B775-08DD6E6FB940}" srcOrd="0" destOrd="0" presId="urn:microsoft.com/office/officeart/2008/layout/HorizontalMultiLevelHierarchy"/>
    <dgm:cxn modelId="{0C13C408-B91A-8D4D-8843-2010FA4ABAAC}" type="presParOf" srcId="{7B40AE63-0EA3-0747-BCE5-5F3AB0355BF2}" destId="{30463D07-8E7F-3146-97CE-76CE82648742}" srcOrd="1" destOrd="0" presId="urn:microsoft.com/office/officeart/2008/layout/HorizontalMultiLevelHierarchy"/>
    <dgm:cxn modelId="{6BEAF91D-05CC-7B46-9673-C84BE73EFC3E}" type="presParOf" srcId="{551EC4E6-AE1D-DD43-B7C4-D7EFBEA2E636}" destId="{93180932-306E-E545-95F9-2A5635FDC9F1}" srcOrd="2" destOrd="0" presId="urn:microsoft.com/office/officeart/2008/layout/HorizontalMultiLevelHierarchy"/>
    <dgm:cxn modelId="{094285CB-AE8E-FA43-890E-399563456899}" type="presParOf" srcId="{93180932-306E-E545-95F9-2A5635FDC9F1}" destId="{7A2CD5A7-70D6-DE44-803D-0740544CB367}" srcOrd="0" destOrd="0" presId="urn:microsoft.com/office/officeart/2008/layout/HorizontalMultiLevelHierarchy"/>
    <dgm:cxn modelId="{D2BFE831-9B32-894D-A499-43E2828F2C48}" type="presParOf" srcId="{551EC4E6-AE1D-DD43-B7C4-D7EFBEA2E636}" destId="{A0C9905E-6DBF-7645-94A7-C4BCDADC46B9}" srcOrd="3" destOrd="0" presId="urn:microsoft.com/office/officeart/2008/layout/HorizontalMultiLevelHierarchy"/>
    <dgm:cxn modelId="{5ADADAC2-5F7E-9D4C-B8D1-3CF3A678EA26}" type="presParOf" srcId="{A0C9905E-6DBF-7645-94A7-C4BCDADC46B9}" destId="{D3E2E567-EC04-E743-9B8C-985408EA1058}" srcOrd="0" destOrd="0" presId="urn:microsoft.com/office/officeart/2008/layout/HorizontalMultiLevelHierarchy"/>
    <dgm:cxn modelId="{FEE70E84-62DD-7C46-A665-5B59EADA4E7E}" type="presParOf" srcId="{A0C9905E-6DBF-7645-94A7-C4BCDADC46B9}" destId="{1488A531-D252-B440-B1DA-4363F37F8970}" srcOrd="1" destOrd="0" presId="urn:microsoft.com/office/officeart/2008/layout/HorizontalMultiLevelHierarchy"/>
    <dgm:cxn modelId="{B02923C5-567F-3644-962F-63DB6617C9F8}" type="presParOf" srcId="{551EC4E6-AE1D-DD43-B7C4-D7EFBEA2E636}" destId="{1F2800E8-CF94-FD43-8D0E-7E4B278315B1}" srcOrd="4" destOrd="0" presId="urn:microsoft.com/office/officeart/2008/layout/HorizontalMultiLevelHierarchy"/>
    <dgm:cxn modelId="{B849AFB7-EBCA-B544-8712-61119FF2071D}" type="presParOf" srcId="{1F2800E8-CF94-FD43-8D0E-7E4B278315B1}" destId="{938A9782-2B6B-8141-99DA-6568305E0C38}" srcOrd="0" destOrd="0" presId="urn:microsoft.com/office/officeart/2008/layout/HorizontalMultiLevelHierarchy"/>
    <dgm:cxn modelId="{1DEB774A-0381-724D-8AAC-9A66E6C4AF26}" type="presParOf" srcId="{551EC4E6-AE1D-DD43-B7C4-D7EFBEA2E636}" destId="{7377E58F-198D-DE48-B3AF-2D2AF67C403D}" srcOrd="5" destOrd="0" presId="urn:microsoft.com/office/officeart/2008/layout/HorizontalMultiLevelHierarchy"/>
    <dgm:cxn modelId="{6F2EC536-AD27-E441-8E22-8CAE188D6EE7}" type="presParOf" srcId="{7377E58F-198D-DE48-B3AF-2D2AF67C403D}" destId="{1C998B4A-F8C8-5D49-862A-38B9C7611407}" srcOrd="0" destOrd="0" presId="urn:microsoft.com/office/officeart/2008/layout/HorizontalMultiLevelHierarchy"/>
    <dgm:cxn modelId="{C3768FCF-5EB2-3141-8B81-3B628FB91C73}"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C272A1AB-41BF-5843-9AC9-9DDF6D0D913E}"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1D0D1B17-2D9A-B349-8A4E-3D57A6174036}" type="presOf" srcId="{9BA062DA-6B7A-FC4F-B1BB-7CC4C74C72CE}" destId="{1C998B4A-F8C8-5D49-862A-38B9C76114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6A4FE9E7-F060-8D45-8188-961315040EF5}" type="presOf" srcId="{45267C76-6276-B44A-878A-9D61B556EBD7}" destId="{938A9782-2B6B-8141-99DA-6568305E0C38}" srcOrd="1" destOrd="0" presId="urn:microsoft.com/office/officeart/2008/layout/HorizontalMultiLevelHierarchy"/>
    <dgm:cxn modelId="{2DE13A68-E02E-DB44-80F2-BC237955767D}" type="presOf" srcId="{CC08C8E7-D5AB-9C4F-A78B-4A8C57EB2D22}" destId="{7111AE39-B455-7C4D-91F4-9E37E3822D07}" srcOrd="0" destOrd="0" presId="urn:microsoft.com/office/officeart/2008/layout/HorizontalMultiLevelHierarchy"/>
    <dgm:cxn modelId="{1F750238-032C-2943-83CB-9503D6A44F7F}" type="presOf" srcId="{BDC2CFA9-99C6-8347-9628-F8B57513FB8C}" destId="{7A2CD5A7-70D6-DE44-803D-0740544CB367}" srcOrd="1" destOrd="0" presId="urn:microsoft.com/office/officeart/2008/layout/HorizontalMultiLevelHierarchy"/>
    <dgm:cxn modelId="{9EE8FCD5-1F0A-0948-BEF2-34ADB068AC13}" type="presOf" srcId="{A73DCD64-89DF-3E4C-9543-0D417B51464E}" destId="{F726EDD3-E670-9B47-8786-4F599884289D}" srcOrd="1" destOrd="0" presId="urn:microsoft.com/office/officeart/2008/layout/HorizontalMultiLevelHierarchy"/>
    <dgm:cxn modelId="{97264185-41CA-694C-AD21-64AA19E7AA5A}" type="presOf" srcId="{773FD5F0-F007-F148-886B-86E72F86266E}" destId="{D3E2E567-EC04-E743-9B8C-985408EA1058}" srcOrd="0" destOrd="0" presId="urn:microsoft.com/office/officeart/2008/layout/HorizontalMultiLevelHierarchy"/>
    <dgm:cxn modelId="{5B898D11-11D8-2748-8A1A-6E628B1C204A}" type="presOf" srcId="{BDC2CFA9-99C6-8347-9628-F8B57513FB8C}" destId="{93180932-306E-E545-95F9-2A5635FDC9F1}" srcOrd="0" destOrd="0" presId="urn:microsoft.com/office/officeart/2008/layout/HorizontalMultiLevelHierarchy"/>
    <dgm:cxn modelId="{EBFC040A-B814-2C45-B317-C9FC07791C6A}" type="presOf" srcId="{A73DCD64-89DF-3E4C-9543-0D417B51464E}" destId="{082A771F-69AF-7C4C-86CB-DF1CD8CB6581}" srcOrd="0" destOrd="0" presId="urn:microsoft.com/office/officeart/2008/layout/HorizontalMultiLevelHierarchy"/>
    <dgm:cxn modelId="{79447716-0F9D-2E41-A62D-F418C0099082}" type="presOf" srcId="{45267C76-6276-B44A-878A-9D61B556EBD7}" destId="{1F2800E8-CF94-FD43-8D0E-7E4B278315B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ACDE3B2D-FB74-9442-807E-526DD67B29E1}" type="presOf" srcId="{DD5BF61D-B843-C744-B9A9-3312A1287EF4}" destId="{C852AF5D-E3CA-F844-B775-08DD6E6FB940}" srcOrd="0" destOrd="0" presId="urn:microsoft.com/office/officeart/2008/layout/HorizontalMultiLevelHierarchy"/>
    <dgm:cxn modelId="{C93377D7-E6BC-8F49-99E0-049C49109002}" type="presParOf" srcId="{3013142F-A3C7-F746-853E-2CA8B540A8DE}" destId="{B764B132-0961-414E-B6FA-FB0C6C1C6CED}" srcOrd="0" destOrd="0" presId="urn:microsoft.com/office/officeart/2008/layout/HorizontalMultiLevelHierarchy"/>
    <dgm:cxn modelId="{15E074F3-59E5-AB48-AC80-128EAE91DB79}" type="presParOf" srcId="{B764B132-0961-414E-B6FA-FB0C6C1C6CED}" destId="{7111AE39-B455-7C4D-91F4-9E37E3822D07}" srcOrd="0" destOrd="0" presId="urn:microsoft.com/office/officeart/2008/layout/HorizontalMultiLevelHierarchy"/>
    <dgm:cxn modelId="{0866B59D-782B-C641-B04B-DA9E46E0CCB3}" type="presParOf" srcId="{B764B132-0961-414E-B6FA-FB0C6C1C6CED}" destId="{551EC4E6-AE1D-DD43-B7C4-D7EFBEA2E636}" srcOrd="1" destOrd="0" presId="urn:microsoft.com/office/officeart/2008/layout/HorizontalMultiLevelHierarchy"/>
    <dgm:cxn modelId="{5253A593-B51A-3D45-972E-C4745999718F}" type="presParOf" srcId="{551EC4E6-AE1D-DD43-B7C4-D7EFBEA2E636}" destId="{082A771F-69AF-7C4C-86CB-DF1CD8CB6581}" srcOrd="0" destOrd="0" presId="urn:microsoft.com/office/officeart/2008/layout/HorizontalMultiLevelHierarchy"/>
    <dgm:cxn modelId="{F246840C-2E5A-4F4B-8534-EA465C82D137}" type="presParOf" srcId="{082A771F-69AF-7C4C-86CB-DF1CD8CB6581}" destId="{F726EDD3-E670-9B47-8786-4F599884289D}" srcOrd="0" destOrd="0" presId="urn:microsoft.com/office/officeart/2008/layout/HorizontalMultiLevelHierarchy"/>
    <dgm:cxn modelId="{F847FCBC-A5A4-DC44-9BD2-042155EFC2A3}" type="presParOf" srcId="{551EC4E6-AE1D-DD43-B7C4-D7EFBEA2E636}" destId="{7B40AE63-0EA3-0747-BCE5-5F3AB0355BF2}" srcOrd="1" destOrd="0" presId="urn:microsoft.com/office/officeart/2008/layout/HorizontalMultiLevelHierarchy"/>
    <dgm:cxn modelId="{3FAFB84B-AF7A-F243-BC45-E124B5B9523C}" type="presParOf" srcId="{7B40AE63-0EA3-0747-BCE5-5F3AB0355BF2}" destId="{C852AF5D-E3CA-F844-B775-08DD6E6FB940}" srcOrd="0" destOrd="0" presId="urn:microsoft.com/office/officeart/2008/layout/HorizontalMultiLevelHierarchy"/>
    <dgm:cxn modelId="{3A77429B-D2B8-1047-9282-C1EA477D30DE}" type="presParOf" srcId="{7B40AE63-0EA3-0747-BCE5-5F3AB0355BF2}" destId="{30463D07-8E7F-3146-97CE-76CE82648742}" srcOrd="1" destOrd="0" presId="urn:microsoft.com/office/officeart/2008/layout/HorizontalMultiLevelHierarchy"/>
    <dgm:cxn modelId="{5BB8685C-5E35-8C4D-8E01-E94B5BCD1DC1}" type="presParOf" srcId="{551EC4E6-AE1D-DD43-B7C4-D7EFBEA2E636}" destId="{93180932-306E-E545-95F9-2A5635FDC9F1}" srcOrd="2" destOrd="0" presId="urn:microsoft.com/office/officeart/2008/layout/HorizontalMultiLevelHierarchy"/>
    <dgm:cxn modelId="{EA2A55BD-B9CC-A548-A89A-7E32AC437336}" type="presParOf" srcId="{93180932-306E-E545-95F9-2A5635FDC9F1}" destId="{7A2CD5A7-70D6-DE44-803D-0740544CB367}" srcOrd="0" destOrd="0" presId="urn:microsoft.com/office/officeart/2008/layout/HorizontalMultiLevelHierarchy"/>
    <dgm:cxn modelId="{50235E14-DC60-434B-B815-8AF9CE6E27F0}" type="presParOf" srcId="{551EC4E6-AE1D-DD43-B7C4-D7EFBEA2E636}" destId="{A0C9905E-6DBF-7645-94A7-C4BCDADC46B9}" srcOrd="3" destOrd="0" presId="urn:microsoft.com/office/officeart/2008/layout/HorizontalMultiLevelHierarchy"/>
    <dgm:cxn modelId="{C319835F-0CBE-E149-BC2D-30662014DB3F}" type="presParOf" srcId="{A0C9905E-6DBF-7645-94A7-C4BCDADC46B9}" destId="{D3E2E567-EC04-E743-9B8C-985408EA1058}" srcOrd="0" destOrd="0" presId="urn:microsoft.com/office/officeart/2008/layout/HorizontalMultiLevelHierarchy"/>
    <dgm:cxn modelId="{8E5C10AA-965C-DA4E-B308-84D4926132CA}" type="presParOf" srcId="{A0C9905E-6DBF-7645-94A7-C4BCDADC46B9}" destId="{1488A531-D252-B440-B1DA-4363F37F8970}" srcOrd="1" destOrd="0" presId="urn:microsoft.com/office/officeart/2008/layout/HorizontalMultiLevelHierarchy"/>
    <dgm:cxn modelId="{5E89AE49-67A2-F74D-A7AC-D4EF4B957259}" type="presParOf" srcId="{551EC4E6-AE1D-DD43-B7C4-D7EFBEA2E636}" destId="{1F2800E8-CF94-FD43-8D0E-7E4B278315B1}" srcOrd="4" destOrd="0" presId="urn:microsoft.com/office/officeart/2008/layout/HorizontalMultiLevelHierarchy"/>
    <dgm:cxn modelId="{C48A28B5-EFBD-7248-BFD8-AEE1A3221015}" type="presParOf" srcId="{1F2800E8-CF94-FD43-8D0E-7E4B278315B1}" destId="{938A9782-2B6B-8141-99DA-6568305E0C38}" srcOrd="0" destOrd="0" presId="urn:microsoft.com/office/officeart/2008/layout/HorizontalMultiLevelHierarchy"/>
    <dgm:cxn modelId="{1E8644DA-B2A1-1548-8E1E-F921D228D393}" type="presParOf" srcId="{551EC4E6-AE1D-DD43-B7C4-D7EFBEA2E636}" destId="{7377E58F-198D-DE48-B3AF-2D2AF67C403D}" srcOrd="5" destOrd="0" presId="urn:microsoft.com/office/officeart/2008/layout/HorizontalMultiLevelHierarchy"/>
    <dgm:cxn modelId="{A8C29ABF-5F42-514A-AAC0-7B80AE48638F}" type="presParOf" srcId="{7377E58F-198D-DE48-B3AF-2D2AF67C403D}" destId="{1C998B4A-F8C8-5D49-862A-38B9C7611407}" srcOrd="0" destOrd="0" presId="urn:microsoft.com/office/officeart/2008/layout/HorizontalMultiLevelHierarchy"/>
    <dgm:cxn modelId="{3D69A392-222D-9940-B78C-BEDCB8F0DBD8}"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dirty="0" smtClean="0">
              <a:latin typeface="Microsoft YaHei" charset="-122"/>
              <a:ea typeface="Microsoft YaHei" charset="-122"/>
              <a:cs typeface="Microsoft YaHei" charset="-122"/>
            </a:rPr>
            <a:t>3.3</a:t>
          </a:r>
          <a:r>
            <a:rPr lang="zh-CN" altLang="en-US" sz="1200" dirty="0" smtClean="0">
              <a:latin typeface="Microsoft YaHei" charset="-122"/>
              <a:ea typeface="Microsoft YaHei" charset="-122"/>
              <a:cs typeface="Microsoft YaHei" charset="-122"/>
            </a:rPr>
            <a:t> 序数效用论与无差异曲线分析</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3.3.1</a:t>
          </a:r>
          <a:r>
            <a:rPr lang="zh-CN" altLang="en-US" sz="1200" dirty="0" smtClean="0">
              <a:solidFill>
                <a:schemeClr val="tx1"/>
              </a:solidFill>
              <a:latin typeface="Microsoft YaHei" charset="-122"/>
              <a:ea typeface="Microsoft YaHei" charset="-122"/>
              <a:cs typeface="Microsoft YaHei" charset="-122"/>
            </a:rPr>
            <a:t> 无差异曲线</a:t>
          </a:r>
          <a:endParaRPr lang="zh-CN" altLang="en-US" sz="12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200" dirty="0" smtClean="0">
              <a:solidFill>
                <a:schemeClr val="tx1"/>
              </a:solidFill>
              <a:latin typeface="Microsoft YaHei" charset="-122"/>
              <a:ea typeface="Microsoft YaHei" charset="-122"/>
              <a:cs typeface="Microsoft YaHei" charset="-122"/>
            </a:rPr>
            <a:t>3.3.2</a:t>
          </a:r>
          <a:r>
            <a:rPr lang="zh-CN" altLang="en-US" sz="1200" dirty="0" smtClean="0">
              <a:solidFill>
                <a:schemeClr val="tx1"/>
              </a:solidFill>
              <a:latin typeface="Microsoft YaHei" charset="-122"/>
              <a:ea typeface="Microsoft YaHei" charset="-122"/>
              <a:cs typeface="Microsoft YaHei" charset="-122"/>
            </a:rPr>
            <a:t> 消费者的预算线</a:t>
          </a:r>
          <a:endParaRPr lang="zh-CN" altLang="en-US" sz="12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200" dirty="0" smtClean="0">
              <a:solidFill>
                <a:schemeClr val="tx1"/>
              </a:solidFill>
              <a:latin typeface="Microsoft YaHei" charset="-122"/>
              <a:ea typeface="Microsoft YaHei" charset="-122"/>
              <a:cs typeface="Microsoft YaHei" charset="-122"/>
            </a:rPr>
            <a:t>3.3.3</a:t>
          </a:r>
          <a:r>
            <a:rPr lang="zh-CN" altLang="en-US" sz="1200" dirty="0" smtClean="0">
              <a:solidFill>
                <a:schemeClr val="tx1"/>
              </a:solidFill>
              <a:latin typeface="Microsoft YaHei" charset="-122"/>
              <a:ea typeface="Microsoft YaHei" charset="-122"/>
              <a:cs typeface="Microsoft YaHei" charset="-122"/>
            </a:rPr>
            <a:t>  消费者均衡</a:t>
          </a:r>
          <a:endParaRPr lang="zh-CN" altLang="en-US" sz="12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312168D3-AEED-4D41-97B0-B3499D733345}"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E265BC4A-D45E-7146-B697-AAA21BD7C3FD}" type="presOf" srcId="{A73DCD64-89DF-3E4C-9543-0D417B51464E}" destId="{F726EDD3-E670-9B47-8786-4F599884289D}" srcOrd="1" destOrd="0" presId="urn:microsoft.com/office/officeart/2008/layout/HorizontalMultiLevelHierarchy"/>
    <dgm:cxn modelId="{3E0308D7-DB89-8C40-9E90-7544BCCD6573}" type="presOf" srcId="{BDC2CFA9-99C6-8347-9628-F8B57513FB8C}" destId="{93180932-306E-E545-95F9-2A5635FDC9F1}" srcOrd="0" destOrd="0" presId="urn:microsoft.com/office/officeart/2008/layout/HorizontalMultiLevelHierarchy"/>
    <dgm:cxn modelId="{C57F8747-9518-B347-AD94-499682CF0A1A}" type="presOf" srcId="{9BA062DA-6B7A-FC4F-B1BB-7CC4C74C72CE}" destId="{1C998B4A-F8C8-5D49-862A-38B9C7611407}" srcOrd="0" destOrd="0" presId="urn:microsoft.com/office/officeart/2008/layout/HorizontalMultiLevelHierarchy"/>
    <dgm:cxn modelId="{B047C223-738F-E244-87C1-CCB44F3DD308}" type="presOf" srcId="{CC08C8E7-D5AB-9C4F-A78B-4A8C57EB2D22}" destId="{7111AE39-B455-7C4D-91F4-9E37E3822D07}" srcOrd="0" destOrd="0" presId="urn:microsoft.com/office/officeart/2008/layout/HorizontalMultiLevelHierarchy"/>
    <dgm:cxn modelId="{BF7F61AA-F298-BB40-AC35-46C717B0D71F}" type="presOf" srcId="{DD5BF61D-B843-C744-B9A9-3312A1287EF4}" destId="{C852AF5D-E3CA-F844-B775-08DD6E6FB940}" srcOrd="0" destOrd="0" presId="urn:microsoft.com/office/officeart/2008/layout/HorizontalMultiLevelHierarchy"/>
    <dgm:cxn modelId="{8EF158FB-5014-4C44-89C2-1DCBACC216EE}" type="presOf" srcId="{45267C76-6276-B44A-878A-9D61B556EBD7}" destId="{1F2800E8-CF94-FD43-8D0E-7E4B278315B1}" srcOrd="0" destOrd="0" presId="urn:microsoft.com/office/officeart/2008/layout/HorizontalMultiLevelHierarchy"/>
    <dgm:cxn modelId="{938F40A4-AB80-D748-B6A4-9CA13186EE99}" type="presOf" srcId="{2EFE4671-8583-3540-9262-1FC578B666F4}" destId="{3013142F-A3C7-F746-853E-2CA8B540A8DE}" srcOrd="0" destOrd="0" presId="urn:microsoft.com/office/officeart/2008/layout/HorizontalMultiLevelHierarchy"/>
    <dgm:cxn modelId="{47BF0393-4BDD-0D4B-9F81-15A297E416BE}" type="presOf" srcId="{BDC2CFA9-99C6-8347-9628-F8B57513FB8C}" destId="{7A2CD5A7-70D6-DE44-803D-0740544CB367}" srcOrd="1" destOrd="0" presId="urn:microsoft.com/office/officeart/2008/layout/HorizontalMultiLevelHierarchy"/>
    <dgm:cxn modelId="{2B61AB78-865C-3946-BF5C-BD453599A6C4}" type="presOf" srcId="{45267C76-6276-B44A-878A-9D61B556EBD7}" destId="{938A9782-2B6B-8141-99DA-6568305E0C38}"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422744CE-F16F-FA49-A291-8D099D2B5A75}" type="presOf" srcId="{A73DCD64-89DF-3E4C-9543-0D417B51464E}" destId="{082A771F-69AF-7C4C-86CB-DF1CD8CB6581}" srcOrd="0" destOrd="0" presId="urn:microsoft.com/office/officeart/2008/layout/HorizontalMultiLevelHierarchy"/>
    <dgm:cxn modelId="{AA93A95F-ED71-3F4C-91F3-253D7AF045DF}" type="presParOf" srcId="{3013142F-A3C7-F746-853E-2CA8B540A8DE}" destId="{B764B132-0961-414E-B6FA-FB0C6C1C6CED}" srcOrd="0" destOrd="0" presId="urn:microsoft.com/office/officeart/2008/layout/HorizontalMultiLevelHierarchy"/>
    <dgm:cxn modelId="{2741B062-1F53-E84D-BF2B-03AEC7B0E5B8}" type="presParOf" srcId="{B764B132-0961-414E-B6FA-FB0C6C1C6CED}" destId="{7111AE39-B455-7C4D-91F4-9E37E3822D07}" srcOrd="0" destOrd="0" presId="urn:microsoft.com/office/officeart/2008/layout/HorizontalMultiLevelHierarchy"/>
    <dgm:cxn modelId="{4C04F922-AE3C-7143-B6C2-88FC805267E3}" type="presParOf" srcId="{B764B132-0961-414E-B6FA-FB0C6C1C6CED}" destId="{551EC4E6-AE1D-DD43-B7C4-D7EFBEA2E636}" srcOrd="1" destOrd="0" presId="urn:microsoft.com/office/officeart/2008/layout/HorizontalMultiLevelHierarchy"/>
    <dgm:cxn modelId="{4B7FB794-36A2-5E43-83AE-231E709E27B3}" type="presParOf" srcId="{551EC4E6-AE1D-DD43-B7C4-D7EFBEA2E636}" destId="{082A771F-69AF-7C4C-86CB-DF1CD8CB6581}" srcOrd="0" destOrd="0" presId="urn:microsoft.com/office/officeart/2008/layout/HorizontalMultiLevelHierarchy"/>
    <dgm:cxn modelId="{D6195E71-BE08-1C46-9524-E02EE06CFFBC}" type="presParOf" srcId="{082A771F-69AF-7C4C-86CB-DF1CD8CB6581}" destId="{F726EDD3-E670-9B47-8786-4F599884289D}" srcOrd="0" destOrd="0" presId="urn:microsoft.com/office/officeart/2008/layout/HorizontalMultiLevelHierarchy"/>
    <dgm:cxn modelId="{2A85F8EC-D22B-5D49-A7B0-E35AD047B41C}" type="presParOf" srcId="{551EC4E6-AE1D-DD43-B7C4-D7EFBEA2E636}" destId="{7B40AE63-0EA3-0747-BCE5-5F3AB0355BF2}" srcOrd="1" destOrd="0" presId="urn:microsoft.com/office/officeart/2008/layout/HorizontalMultiLevelHierarchy"/>
    <dgm:cxn modelId="{4F127328-088D-1541-A5D0-990FE7C61793}" type="presParOf" srcId="{7B40AE63-0EA3-0747-BCE5-5F3AB0355BF2}" destId="{C852AF5D-E3CA-F844-B775-08DD6E6FB940}" srcOrd="0" destOrd="0" presId="urn:microsoft.com/office/officeart/2008/layout/HorizontalMultiLevelHierarchy"/>
    <dgm:cxn modelId="{6E85F305-0961-DC40-8F11-892EF83A520E}" type="presParOf" srcId="{7B40AE63-0EA3-0747-BCE5-5F3AB0355BF2}" destId="{30463D07-8E7F-3146-97CE-76CE82648742}" srcOrd="1" destOrd="0" presId="urn:microsoft.com/office/officeart/2008/layout/HorizontalMultiLevelHierarchy"/>
    <dgm:cxn modelId="{3EF9CFA0-9F4E-5748-B191-D6727E9F5A72}" type="presParOf" srcId="{551EC4E6-AE1D-DD43-B7C4-D7EFBEA2E636}" destId="{93180932-306E-E545-95F9-2A5635FDC9F1}" srcOrd="2" destOrd="0" presId="urn:microsoft.com/office/officeart/2008/layout/HorizontalMultiLevelHierarchy"/>
    <dgm:cxn modelId="{05D73A7D-69CB-2F4E-ACB7-0DC52E90F576}" type="presParOf" srcId="{93180932-306E-E545-95F9-2A5635FDC9F1}" destId="{7A2CD5A7-70D6-DE44-803D-0740544CB367}" srcOrd="0" destOrd="0" presId="urn:microsoft.com/office/officeart/2008/layout/HorizontalMultiLevelHierarchy"/>
    <dgm:cxn modelId="{4026E0AF-6CB0-9E40-9390-25EDAD82144C}" type="presParOf" srcId="{551EC4E6-AE1D-DD43-B7C4-D7EFBEA2E636}" destId="{A0C9905E-6DBF-7645-94A7-C4BCDADC46B9}" srcOrd="3" destOrd="0" presId="urn:microsoft.com/office/officeart/2008/layout/HorizontalMultiLevelHierarchy"/>
    <dgm:cxn modelId="{7D223C7E-E2CE-7F4C-BEF2-FDBD39381EB0}" type="presParOf" srcId="{A0C9905E-6DBF-7645-94A7-C4BCDADC46B9}" destId="{D3E2E567-EC04-E743-9B8C-985408EA1058}" srcOrd="0" destOrd="0" presId="urn:microsoft.com/office/officeart/2008/layout/HorizontalMultiLevelHierarchy"/>
    <dgm:cxn modelId="{6C7B14E9-5363-5F43-B87B-849421F671C9}" type="presParOf" srcId="{A0C9905E-6DBF-7645-94A7-C4BCDADC46B9}" destId="{1488A531-D252-B440-B1DA-4363F37F8970}" srcOrd="1" destOrd="0" presId="urn:microsoft.com/office/officeart/2008/layout/HorizontalMultiLevelHierarchy"/>
    <dgm:cxn modelId="{148CA0C2-B3ED-554B-BA10-1894DA604995}" type="presParOf" srcId="{551EC4E6-AE1D-DD43-B7C4-D7EFBEA2E636}" destId="{1F2800E8-CF94-FD43-8D0E-7E4B278315B1}" srcOrd="4" destOrd="0" presId="urn:microsoft.com/office/officeart/2008/layout/HorizontalMultiLevelHierarchy"/>
    <dgm:cxn modelId="{02FD103E-6C7A-764B-B06E-76B66810304E}" type="presParOf" srcId="{1F2800E8-CF94-FD43-8D0E-7E4B278315B1}" destId="{938A9782-2B6B-8141-99DA-6568305E0C38}" srcOrd="0" destOrd="0" presId="urn:microsoft.com/office/officeart/2008/layout/HorizontalMultiLevelHierarchy"/>
    <dgm:cxn modelId="{EF070B86-8CEF-3D43-9ADF-4849AF1D1272}" type="presParOf" srcId="{551EC4E6-AE1D-DD43-B7C4-D7EFBEA2E636}" destId="{7377E58F-198D-DE48-B3AF-2D2AF67C403D}" srcOrd="5" destOrd="0" presId="urn:microsoft.com/office/officeart/2008/layout/HorizontalMultiLevelHierarchy"/>
    <dgm:cxn modelId="{BFD6110B-61E6-9942-BEF4-B6EA2CB93A4B}" type="presParOf" srcId="{7377E58F-198D-DE48-B3AF-2D2AF67C403D}" destId="{1C998B4A-F8C8-5D49-862A-38B9C7611407}" srcOrd="0" destOrd="0" presId="urn:microsoft.com/office/officeart/2008/layout/HorizontalMultiLevelHierarchy"/>
    <dgm:cxn modelId="{FC8894A6-BFC7-2142-AE86-877EF82DB1E1}"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800" dirty="0" smtClean="0">
              <a:latin typeface="Microsoft YaHei" charset="-122"/>
              <a:ea typeface="Microsoft YaHei" charset="-122"/>
              <a:cs typeface="Microsoft YaHei" charset="-122"/>
            </a:rPr>
            <a:t>第三章 消费者效用分析</a:t>
          </a:r>
          <a:endParaRPr lang="zh-CN" altLang="en-US" sz="28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r>
            <a:rPr lang="en-US" altLang="zh-CN" sz="2000" dirty="0" smtClean="0">
              <a:solidFill>
                <a:schemeClr val="tx1"/>
              </a:solidFill>
              <a:latin typeface="Microsoft YaHei" charset="-122"/>
              <a:ea typeface="Microsoft YaHei" charset="-122"/>
              <a:cs typeface="Microsoft YaHei" charset="-122"/>
            </a:rPr>
            <a:t>3.1</a:t>
          </a:r>
          <a:r>
            <a:rPr lang="zh-CN" altLang="en-US" sz="2000" dirty="0" smtClean="0">
              <a:solidFill>
                <a:schemeClr val="tx1"/>
              </a:solidFill>
              <a:latin typeface="Microsoft YaHei" charset="-122"/>
              <a:ea typeface="Microsoft YaHei" charset="-122"/>
              <a:cs typeface="Microsoft YaHei" charset="-122"/>
            </a:rPr>
            <a:t> 效用理论概述</a:t>
          </a:r>
          <a:endParaRPr lang="zh-CN" altLang="en-US" sz="2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2000" dirty="0" smtClean="0">
              <a:latin typeface="Microsoft YaHei" charset="-122"/>
              <a:ea typeface="Microsoft YaHei" charset="-122"/>
              <a:cs typeface="Microsoft YaHei" charset="-122"/>
            </a:rPr>
            <a:t>3.2</a:t>
          </a:r>
          <a:r>
            <a:rPr lang="zh-CN" altLang="en-US" sz="2000" dirty="0" smtClean="0">
              <a:latin typeface="Microsoft YaHei" charset="-122"/>
              <a:ea typeface="Microsoft YaHei" charset="-122"/>
              <a:cs typeface="Microsoft YaHei" charset="-122"/>
            </a:rPr>
            <a:t> 基数效用论与边际效用分析</a:t>
          </a:r>
          <a:endParaRPr lang="zh-CN" altLang="en-US" sz="2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2000" dirty="0" smtClean="0">
              <a:latin typeface="Microsoft YaHei" charset="-122"/>
              <a:ea typeface="Microsoft YaHei" charset="-122"/>
              <a:cs typeface="Microsoft YaHei" charset="-122"/>
            </a:rPr>
            <a:t>3.3</a:t>
          </a:r>
          <a:r>
            <a:rPr lang="zh-CN" altLang="en-US" sz="2000" dirty="0" smtClean="0">
              <a:latin typeface="Microsoft YaHei" charset="-122"/>
              <a:ea typeface="Microsoft YaHei" charset="-122"/>
              <a:cs typeface="Microsoft YaHei" charset="-122"/>
            </a:rPr>
            <a:t> 序数效用论与无差异曲线分析</a:t>
          </a:r>
          <a:endParaRPr lang="zh-CN" altLang="en-US" sz="20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6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141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3481" custLinFactNeighborX="18563" custLinFactNeighborY="-780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860" custLinFactNeighborX="18563" custLinFactNeighborY="-780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3481" custLinFactNeighborX="18563" custLinFactNeighborY="-780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7ECE75A5-E7F8-6F40-A032-E670E4BE9C06}"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4BF8AB2A-CB33-BD45-9AE8-87DA83C571E1}" type="presOf" srcId="{45267C76-6276-B44A-878A-9D61B556EBD7}" destId="{938A9782-2B6B-8141-99DA-6568305E0C38}" srcOrd="1" destOrd="0" presId="urn:microsoft.com/office/officeart/2008/layout/HorizontalMultiLevelHierarchy"/>
    <dgm:cxn modelId="{52DE6B7B-02FA-DE49-898B-2C214A855963}" type="presOf" srcId="{45267C76-6276-B44A-878A-9D61B556EBD7}" destId="{1F2800E8-CF94-FD43-8D0E-7E4B278315B1}" srcOrd="0" destOrd="0" presId="urn:microsoft.com/office/officeart/2008/layout/HorizontalMultiLevelHierarchy"/>
    <dgm:cxn modelId="{39DA64BB-047D-964F-B384-67CE0FB29497}" type="presOf" srcId="{773FD5F0-F007-F148-886B-86E72F86266E}" destId="{D3E2E567-EC04-E743-9B8C-985408EA1058}" srcOrd="0" destOrd="0" presId="urn:microsoft.com/office/officeart/2008/layout/HorizontalMultiLevelHierarchy"/>
    <dgm:cxn modelId="{31419AC7-CE51-9341-9CB3-CF37FF579176}" type="presOf" srcId="{BDC2CFA9-99C6-8347-9628-F8B57513FB8C}" destId="{7A2CD5A7-70D6-DE44-803D-0740544CB367}" srcOrd="1" destOrd="0" presId="urn:microsoft.com/office/officeart/2008/layout/HorizontalMultiLevelHierarchy"/>
    <dgm:cxn modelId="{02674032-EDB1-CE41-B706-486BBE17FA4B}" type="presOf" srcId="{DD5BF61D-B843-C744-B9A9-3312A1287EF4}" destId="{C852AF5D-E3CA-F844-B775-08DD6E6FB940}" srcOrd="0" destOrd="0" presId="urn:microsoft.com/office/officeart/2008/layout/HorizontalMultiLevelHierarchy"/>
    <dgm:cxn modelId="{3DB46A2E-5657-E742-A3DD-D1B00AE95B9D}" type="presOf" srcId="{9BA062DA-6B7A-FC4F-B1BB-7CC4C74C72CE}" destId="{1C998B4A-F8C8-5D49-862A-38B9C7611407}" srcOrd="0" destOrd="0" presId="urn:microsoft.com/office/officeart/2008/layout/HorizontalMultiLevelHierarchy"/>
    <dgm:cxn modelId="{1D9B1CFE-1589-AA46-AC59-320982D890DD}" type="presOf" srcId="{2EFE4671-8583-3540-9262-1FC578B666F4}" destId="{3013142F-A3C7-F746-853E-2CA8B540A8DE}" srcOrd="0" destOrd="0" presId="urn:microsoft.com/office/officeart/2008/layout/HorizontalMultiLevelHierarchy"/>
    <dgm:cxn modelId="{DE3A3025-6879-BB4A-BA80-206CE5F72929}" type="presOf" srcId="{A73DCD64-89DF-3E4C-9543-0D417B51464E}" destId="{F726EDD3-E670-9B47-8786-4F599884289D}" srcOrd="1" destOrd="0" presId="urn:microsoft.com/office/officeart/2008/layout/HorizontalMultiLevelHierarchy"/>
    <dgm:cxn modelId="{AA330B8B-C77F-BC43-9296-FEC737E378C6}" type="presOf" srcId="{A73DCD64-89DF-3E4C-9543-0D417B51464E}" destId="{082A771F-69AF-7C4C-86CB-DF1CD8CB658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06507253-BA04-5240-A70D-A69BF99C2BB6}" type="presOf" srcId="{BDC2CFA9-99C6-8347-9628-F8B57513FB8C}" destId="{93180932-306E-E545-95F9-2A5635FDC9F1}" srcOrd="0" destOrd="0" presId="urn:microsoft.com/office/officeart/2008/layout/HorizontalMultiLevelHierarchy"/>
    <dgm:cxn modelId="{40B2747A-A8D3-4F4E-9FC2-3693E08BBA81}" type="presParOf" srcId="{3013142F-A3C7-F746-853E-2CA8B540A8DE}" destId="{B764B132-0961-414E-B6FA-FB0C6C1C6CED}" srcOrd="0" destOrd="0" presId="urn:microsoft.com/office/officeart/2008/layout/HorizontalMultiLevelHierarchy"/>
    <dgm:cxn modelId="{D8ABB1FC-FFD2-094D-9932-A31B1D7E2538}" type="presParOf" srcId="{B764B132-0961-414E-B6FA-FB0C6C1C6CED}" destId="{7111AE39-B455-7C4D-91F4-9E37E3822D07}" srcOrd="0" destOrd="0" presId="urn:microsoft.com/office/officeart/2008/layout/HorizontalMultiLevelHierarchy"/>
    <dgm:cxn modelId="{B5D3D376-1C91-E141-9FDC-E22522559590}" type="presParOf" srcId="{B764B132-0961-414E-B6FA-FB0C6C1C6CED}" destId="{551EC4E6-AE1D-DD43-B7C4-D7EFBEA2E636}" srcOrd="1" destOrd="0" presId="urn:microsoft.com/office/officeart/2008/layout/HorizontalMultiLevelHierarchy"/>
    <dgm:cxn modelId="{71FF6D4A-F74D-BA44-A70A-BAF22209C1DE}" type="presParOf" srcId="{551EC4E6-AE1D-DD43-B7C4-D7EFBEA2E636}" destId="{082A771F-69AF-7C4C-86CB-DF1CD8CB6581}" srcOrd="0" destOrd="0" presId="urn:microsoft.com/office/officeart/2008/layout/HorizontalMultiLevelHierarchy"/>
    <dgm:cxn modelId="{B278C12A-BCC9-1F4A-B56B-8B9BA26524AE}" type="presParOf" srcId="{082A771F-69AF-7C4C-86CB-DF1CD8CB6581}" destId="{F726EDD3-E670-9B47-8786-4F599884289D}" srcOrd="0" destOrd="0" presId="urn:microsoft.com/office/officeart/2008/layout/HorizontalMultiLevelHierarchy"/>
    <dgm:cxn modelId="{E98C3614-4388-6C47-A67E-40F8B0DD9A53}" type="presParOf" srcId="{551EC4E6-AE1D-DD43-B7C4-D7EFBEA2E636}" destId="{7B40AE63-0EA3-0747-BCE5-5F3AB0355BF2}" srcOrd="1" destOrd="0" presId="urn:microsoft.com/office/officeart/2008/layout/HorizontalMultiLevelHierarchy"/>
    <dgm:cxn modelId="{B48F6E8F-6EA8-4C46-83F6-6683E6CA9102}" type="presParOf" srcId="{7B40AE63-0EA3-0747-BCE5-5F3AB0355BF2}" destId="{C852AF5D-E3CA-F844-B775-08DD6E6FB940}" srcOrd="0" destOrd="0" presId="urn:microsoft.com/office/officeart/2008/layout/HorizontalMultiLevelHierarchy"/>
    <dgm:cxn modelId="{76C7580D-0766-3F46-BCCB-8E52C7B1C970}" type="presParOf" srcId="{7B40AE63-0EA3-0747-BCE5-5F3AB0355BF2}" destId="{30463D07-8E7F-3146-97CE-76CE82648742}" srcOrd="1" destOrd="0" presId="urn:microsoft.com/office/officeart/2008/layout/HorizontalMultiLevelHierarchy"/>
    <dgm:cxn modelId="{DBFEBC4E-F3BD-4344-8BB0-ECE71696F763}" type="presParOf" srcId="{551EC4E6-AE1D-DD43-B7C4-D7EFBEA2E636}" destId="{93180932-306E-E545-95F9-2A5635FDC9F1}" srcOrd="2" destOrd="0" presId="urn:microsoft.com/office/officeart/2008/layout/HorizontalMultiLevelHierarchy"/>
    <dgm:cxn modelId="{BAE4B877-D8EB-6B4D-94BC-7FA38FAAA3F4}" type="presParOf" srcId="{93180932-306E-E545-95F9-2A5635FDC9F1}" destId="{7A2CD5A7-70D6-DE44-803D-0740544CB367}" srcOrd="0" destOrd="0" presId="urn:microsoft.com/office/officeart/2008/layout/HorizontalMultiLevelHierarchy"/>
    <dgm:cxn modelId="{924BB54B-399A-C540-85CB-F24F5F7B6C3F}" type="presParOf" srcId="{551EC4E6-AE1D-DD43-B7C4-D7EFBEA2E636}" destId="{A0C9905E-6DBF-7645-94A7-C4BCDADC46B9}" srcOrd="3" destOrd="0" presId="urn:microsoft.com/office/officeart/2008/layout/HorizontalMultiLevelHierarchy"/>
    <dgm:cxn modelId="{EFC19BCD-704F-6A49-8737-FFFD1C16B8F0}" type="presParOf" srcId="{A0C9905E-6DBF-7645-94A7-C4BCDADC46B9}" destId="{D3E2E567-EC04-E743-9B8C-985408EA1058}" srcOrd="0" destOrd="0" presId="urn:microsoft.com/office/officeart/2008/layout/HorizontalMultiLevelHierarchy"/>
    <dgm:cxn modelId="{B25B0E90-6ED9-0C42-A737-B6B23A8CFBBC}" type="presParOf" srcId="{A0C9905E-6DBF-7645-94A7-C4BCDADC46B9}" destId="{1488A531-D252-B440-B1DA-4363F37F8970}" srcOrd="1" destOrd="0" presId="urn:microsoft.com/office/officeart/2008/layout/HorizontalMultiLevelHierarchy"/>
    <dgm:cxn modelId="{AABCC271-CDB7-6041-8AA5-E904D260A4DC}" type="presParOf" srcId="{551EC4E6-AE1D-DD43-B7C4-D7EFBEA2E636}" destId="{1F2800E8-CF94-FD43-8D0E-7E4B278315B1}" srcOrd="4" destOrd="0" presId="urn:microsoft.com/office/officeart/2008/layout/HorizontalMultiLevelHierarchy"/>
    <dgm:cxn modelId="{E8C2C618-821C-F047-A918-3814DE4404B0}" type="presParOf" srcId="{1F2800E8-CF94-FD43-8D0E-7E4B278315B1}" destId="{938A9782-2B6B-8141-99DA-6568305E0C38}" srcOrd="0" destOrd="0" presId="urn:microsoft.com/office/officeart/2008/layout/HorizontalMultiLevelHierarchy"/>
    <dgm:cxn modelId="{5E8F0D85-ADB5-4249-BB3E-80E9EDFB1B48}" type="presParOf" srcId="{551EC4E6-AE1D-DD43-B7C4-D7EFBEA2E636}" destId="{7377E58F-198D-DE48-B3AF-2D2AF67C403D}" srcOrd="5" destOrd="0" presId="urn:microsoft.com/office/officeart/2008/layout/HorizontalMultiLevelHierarchy"/>
    <dgm:cxn modelId="{95244FFB-AFE0-8642-AF12-91C2814F960B}" type="presParOf" srcId="{7377E58F-198D-DE48-B3AF-2D2AF67C403D}" destId="{1C998B4A-F8C8-5D49-862A-38B9C7611407}" srcOrd="0" destOrd="0" presId="urn:microsoft.com/office/officeart/2008/layout/HorizontalMultiLevelHierarchy"/>
    <dgm:cxn modelId="{5EBDE5C5-E9F9-6949-AE6F-215FB3A802AD}"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3" qsCatId="simple" csTypeId="urn:microsoft.com/office/officeart/2005/8/colors/accent4_1" csCatId="accent4" phldr="1"/>
      <dgm:spPr/>
      <dgm:t>
        <a:bodyPr/>
        <a:lstStyle/>
        <a:p>
          <a:endParaRPr lang="zh-CN" altLang="en-US"/>
        </a:p>
      </dgm:t>
    </dgm:pt>
    <dgm:pt modelId="{CC08C8E7-D5AB-9C4F-A78B-4A8C57EB2D22}">
      <dgm:prSet phldrT="[文本]" custT="1"/>
      <dgm:spPr/>
      <dgm:t>
        <a:bodyPr/>
        <a:lstStyle/>
        <a:p>
          <a:r>
            <a:rPr lang="zh-CN" altLang="en-US" sz="2400" dirty="0" smtClean="0">
              <a:latin typeface="SimSun" charset="-122"/>
              <a:ea typeface="SimSun" charset="-122"/>
              <a:cs typeface="SimSun" charset="-122"/>
            </a:rPr>
            <a:t>管理经济学</a:t>
          </a:r>
          <a:endParaRPr lang="zh-CN" altLang="en-US" sz="2400" dirty="0">
            <a:latin typeface="SimSun" charset="-122"/>
            <a:ea typeface="SimSun" charset="-122"/>
            <a:cs typeface="SimSun" charset="-122"/>
          </a:endParaRPr>
        </a:p>
      </dgm:t>
    </dgm:pt>
    <dgm:pt modelId="{806FC88F-B9CF-A04B-B59C-3A472F525AEF}" type="parTrans" cxnId="{7725A710-EB82-6543-8E80-B973AC4CD97A}">
      <dgm:prSet/>
      <dgm:spPr/>
      <dgm:t>
        <a:bodyPr/>
        <a:lstStyle/>
        <a:p>
          <a:endParaRPr lang="zh-CN" altLang="en-US" sz="2400">
            <a:latin typeface="SimSun" charset="-122"/>
            <a:ea typeface="SimSun" charset="-122"/>
            <a:cs typeface="SimSun" charset="-122"/>
          </a:endParaRPr>
        </a:p>
      </dgm:t>
    </dgm:pt>
    <dgm:pt modelId="{B0179D74-E210-A34F-9FFE-D6C2C6F405F5}" type="sibTrans" cxnId="{7725A710-EB82-6543-8E80-B973AC4CD97A}">
      <dgm:prSet/>
      <dgm:spPr/>
      <dgm:t>
        <a:bodyPr/>
        <a:lstStyle/>
        <a:p>
          <a:endParaRPr lang="zh-CN" altLang="en-US" sz="2400">
            <a:latin typeface="SimSun" charset="-122"/>
            <a:ea typeface="SimSun" charset="-122"/>
            <a:cs typeface="SimSun" charset="-122"/>
          </a:endParaRPr>
        </a:p>
      </dgm:t>
    </dgm:pt>
    <dgm:pt modelId="{DD5BF61D-B843-C744-B9A9-3312A1287EF4}">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a:t>
          </a:r>
          <a:r>
            <a:rPr lang="zh-CN" altLang="en-US" sz="2400" dirty="0" smtClean="0">
              <a:latin typeface="SimSun" charset="-122"/>
              <a:ea typeface="SimSun" charset="-122"/>
              <a:cs typeface="SimSun" charset="-122"/>
            </a:rPr>
            <a:t> 章 导论</a:t>
          </a:r>
          <a:endParaRPr lang="zh-CN" altLang="en-US" sz="2400" dirty="0">
            <a:latin typeface="SimSun" charset="-122"/>
            <a:ea typeface="SimSun" charset="-122"/>
            <a:cs typeface="SimSun" charset="-122"/>
          </a:endParaRPr>
        </a:p>
      </dgm:t>
    </dgm:pt>
    <dgm:pt modelId="{A73DCD64-89DF-3E4C-9543-0D417B51464E}" type="parTrans" cxnId="{FE34B427-9D47-5D4F-B08C-79C955C57CBA}">
      <dgm:prSet custT="1"/>
      <dgm:spPr/>
      <dgm:t>
        <a:bodyPr/>
        <a:lstStyle/>
        <a:p>
          <a:endParaRPr lang="zh-CN" altLang="en-US" sz="2400">
            <a:latin typeface="SimSun" charset="-122"/>
            <a:ea typeface="SimSun" charset="-122"/>
            <a:cs typeface="SimSun" charset="-122"/>
          </a:endParaRPr>
        </a:p>
      </dgm:t>
    </dgm:pt>
    <dgm:pt modelId="{5F6E09CE-61C0-D34C-AE4A-99D078D226DF}" type="sibTrans" cxnId="{FE34B427-9D47-5D4F-B08C-79C955C57CBA}">
      <dgm:prSet/>
      <dgm:spPr/>
      <dgm:t>
        <a:bodyPr/>
        <a:lstStyle/>
        <a:p>
          <a:endParaRPr lang="zh-CN" altLang="en-US" sz="2400">
            <a:latin typeface="SimSun" charset="-122"/>
            <a:ea typeface="SimSun" charset="-122"/>
            <a:cs typeface="SimSun" charset="-122"/>
          </a:endParaRPr>
        </a:p>
      </dgm:t>
    </dgm:pt>
    <dgm:pt modelId="{9BA062DA-6B7A-FC4F-B1BB-7CC4C74C72CE}">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2</a:t>
          </a:r>
          <a:r>
            <a:rPr lang="zh-CN" altLang="en-US" sz="2400" dirty="0" smtClean="0">
              <a:latin typeface="SimSun" charset="-122"/>
              <a:ea typeface="SimSun" charset="-122"/>
              <a:cs typeface="SimSun" charset="-122"/>
            </a:rPr>
            <a:t> 章 供求分析</a:t>
          </a:r>
          <a:endParaRPr lang="zh-CN" altLang="en-US" sz="2400" dirty="0">
            <a:latin typeface="SimSun" charset="-122"/>
            <a:ea typeface="SimSun" charset="-122"/>
            <a:cs typeface="SimSun" charset="-122"/>
          </a:endParaRPr>
        </a:p>
      </dgm:t>
    </dgm:pt>
    <dgm:pt modelId="{45267C76-6276-B44A-878A-9D61B556EBD7}" type="parTrans" cxnId="{F5520AE5-50EB-8743-B48A-12307D4CCE80}">
      <dgm:prSet custT="1"/>
      <dgm:spPr/>
      <dgm:t>
        <a:bodyPr/>
        <a:lstStyle/>
        <a:p>
          <a:endParaRPr lang="zh-CN" altLang="en-US" sz="2400">
            <a:latin typeface="SimSun" charset="-122"/>
            <a:ea typeface="SimSun" charset="-122"/>
            <a:cs typeface="SimSun" charset="-122"/>
          </a:endParaRPr>
        </a:p>
      </dgm:t>
    </dgm:pt>
    <dgm:pt modelId="{3A650251-37F9-7645-8144-FF91C57FC2AC}" type="sibTrans" cxnId="{F5520AE5-50EB-8743-B48A-12307D4CCE80}">
      <dgm:prSet/>
      <dgm:spPr/>
      <dgm:t>
        <a:bodyPr/>
        <a:lstStyle/>
        <a:p>
          <a:endParaRPr lang="zh-CN" altLang="en-US" sz="2400">
            <a:latin typeface="SimSun" charset="-122"/>
            <a:ea typeface="SimSun" charset="-122"/>
            <a:cs typeface="SimSun" charset="-122"/>
          </a:endParaRPr>
        </a:p>
      </dgm:t>
    </dgm:pt>
    <dgm:pt modelId="{B66F832D-4D17-F842-A04B-51EF67D9557A}">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6</a:t>
          </a:r>
          <a:r>
            <a:rPr lang="zh-CN" altLang="en-US" sz="2400" dirty="0" smtClean="0">
              <a:latin typeface="SimSun" charset="-122"/>
              <a:ea typeface="SimSun" charset="-122"/>
              <a:cs typeface="SimSun" charset="-122"/>
            </a:rPr>
            <a:t> 章 成本分析</a:t>
          </a:r>
        </a:p>
      </dgm:t>
    </dgm:pt>
    <dgm:pt modelId="{6CB7309F-D8D5-EE42-A792-5DBC6DD2FA19}" type="parTrans" cxnId="{4868CB74-1B55-7E42-9BFE-F2335BF9ACE0}">
      <dgm:prSet custT="1"/>
      <dgm:spPr/>
      <dgm:t>
        <a:bodyPr/>
        <a:lstStyle/>
        <a:p>
          <a:endParaRPr lang="zh-CN" altLang="en-US" sz="2400">
            <a:latin typeface="SimSun" charset="-122"/>
            <a:ea typeface="SimSun" charset="-122"/>
            <a:cs typeface="SimSun" charset="-122"/>
          </a:endParaRPr>
        </a:p>
      </dgm:t>
    </dgm:pt>
    <dgm:pt modelId="{691A876B-9312-B04E-9DA0-0747F172036B}" type="sibTrans" cxnId="{4868CB74-1B55-7E42-9BFE-F2335BF9ACE0}">
      <dgm:prSet/>
      <dgm:spPr/>
      <dgm:t>
        <a:bodyPr/>
        <a:lstStyle/>
        <a:p>
          <a:endParaRPr lang="zh-CN" altLang="en-US" sz="2400">
            <a:latin typeface="SimSun" charset="-122"/>
            <a:ea typeface="SimSun" charset="-122"/>
            <a:cs typeface="SimSun" charset="-122"/>
          </a:endParaRPr>
        </a:p>
      </dgm:t>
    </dgm:pt>
    <dgm:pt modelId="{D16A4600-D4DE-E242-BA16-F1E62B9DD85E}">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3</a:t>
          </a:r>
          <a:r>
            <a:rPr lang="zh-CN" altLang="en-US" sz="2400" dirty="0" smtClean="0">
              <a:latin typeface="SimSun" charset="-122"/>
              <a:ea typeface="SimSun" charset="-122"/>
              <a:cs typeface="SimSun" charset="-122"/>
            </a:rPr>
            <a:t> 章 消费者效用分析</a:t>
          </a:r>
          <a:endParaRPr lang="zh-CN" altLang="en-US" sz="2400" dirty="0">
            <a:latin typeface="SimSun" charset="-122"/>
            <a:ea typeface="SimSun" charset="-122"/>
            <a:cs typeface="SimSun" charset="-122"/>
          </a:endParaRPr>
        </a:p>
      </dgm:t>
    </dgm:pt>
    <dgm:pt modelId="{B40B3CEB-0D29-1B44-8A52-6DA3DBB9DFF8}" type="parTrans" cxnId="{7266F58E-BE89-7949-B342-DE8235E034EB}">
      <dgm:prSet custT="1"/>
      <dgm:spPr/>
      <dgm:t>
        <a:bodyPr/>
        <a:lstStyle/>
        <a:p>
          <a:endParaRPr lang="zh-CN" altLang="en-US" sz="2400">
            <a:latin typeface="SimSun" charset="-122"/>
            <a:ea typeface="SimSun" charset="-122"/>
            <a:cs typeface="SimSun" charset="-122"/>
          </a:endParaRPr>
        </a:p>
      </dgm:t>
    </dgm:pt>
    <dgm:pt modelId="{84B1AC86-B4B5-0A4A-9160-0436017187FF}" type="sibTrans" cxnId="{7266F58E-BE89-7949-B342-DE8235E034EB}">
      <dgm:prSet/>
      <dgm:spPr/>
      <dgm:t>
        <a:bodyPr/>
        <a:lstStyle/>
        <a:p>
          <a:endParaRPr lang="zh-CN" altLang="en-US" sz="2400">
            <a:latin typeface="SimSun" charset="-122"/>
            <a:ea typeface="SimSun" charset="-122"/>
            <a:cs typeface="SimSun" charset="-122"/>
          </a:endParaRPr>
        </a:p>
      </dgm:t>
    </dgm:pt>
    <dgm:pt modelId="{6221EB94-F10F-E340-8A99-80CCB2C05679}">
      <dgm:prSet phldrT="[文本]" custT="1"/>
      <dgm:spPr>
        <a:solidFill>
          <a:srgbClr val="C00000"/>
        </a:solidFill>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4</a:t>
          </a:r>
          <a:r>
            <a:rPr lang="zh-CN" altLang="en-US" sz="2400" dirty="0" smtClean="0">
              <a:latin typeface="SimSun" charset="-122"/>
              <a:ea typeface="SimSun" charset="-122"/>
              <a:cs typeface="SimSun" charset="-122"/>
            </a:rPr>
            <a:t> 章 需求弹性与供给弹性分析</a:t>
          </a:r>
          <a:endParaRPr lang="zh-CN" altLang="en-US" sz="2400" dirty="0">
            <a:latin typeface="SimSun" charset="-122"/>
            <a:ea typeface="SimSun" charset="-122"/>
            <a:cs typeface="SimSun" charset="-122"/>
          </a:endParaRPr>
        </a:p>
      </dgm:t>
    </dgm:pt>
    <dgm:pt modelId="{887E1BA4-75F1-894D-A744-FE9FD680F190}" type="parTrans" cxnId="{1F2CD7C0-5C3F-9844-AB75-501616FF55F0}">
      <dgm:prSet custT="1"/>
      <dgm:spPr/>
      <dgm:t>
        <a:bodyPr/>
        <a:lstStyle/>
        <a:p>
          <a:endParaRPr lang="zh-CN" altLang="en-US" sz="2400">
            <a:latin typeface="SimSun" charset="-122"/>
            <a:ea typeface="SimSun" charset="-122"/>
            <a:cs typeface="SimSun" charset="-122"/>
          </a:endParaRPr>
        </a:p>
      </dgm:t>
    </dgm:pt>
    <dgm:pt modelId="{6F55FF74-2628-904B-A82A-93CF536B1C96}" type="sibTrans" cxnId="{1F2CD7C0-5C3F-9844-AB75-501616FF55F0}">
      <dgm:prSet/>
      <dgm:spPr/>
      <dgm:t>
        <a:bodyPr/>
        <a:lstStyle/>
        <a:p>
          <a:endParaRPr lang="zh-CN" altLang="en-US" sz="2400">
            <a:latin typeface="SimSun" charset="-122"/>
            <a:ea typeface="SimSun" charset="-122"/>
            <a:cs typeface="SimSun" charset="-122"/>
          </a:endParaRPr>
        </a:p>
      </dgm:t>
    </dgm:pt>
    <dgm:pt modelId="{F9CE41E7-9A25-2840-A52B-63F93B3B548E}">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5</a:t>
          </a:r>
          <a:r>
            <a:rPr lang="zh-CN" altLang="en-US" sz="2400" dirty="0" smtClean="0">
              <a:latin typeface="SimSun" charset="-122"/>
              <a:ea typeface="SimSun" charset="-122"/>
              <a:cs typeface="SimSun" charset="-122"/>
            </a:rPr>
            <a:t> 章 生产要素投入的决策分析</a:t>
          </a:r>
          <a:endParaRPr lang="zh-CN" altLang="en-US" sz="2400" dirty="0">
            <a:latin typeface="SimSun" charset="-122"/>
            <a:ea typeface="SimSun" charset="-122"/>
            <a:cs typeface="SimSun" charset="-122"/>
          </a:endParaRPr>
        </a:p>
      </dgm:t>
    </dgm:pt>
    <dgm:pt modelId="{9C335C71-1A3C-1941-AC2D-078DDEFA8186}" type="parTrans" cxnId="{9C03F626-7862-6843-9483-473461CAE1C4}">
      <dgm:prSet custT="1"/>
      <dgm:spPr/>
      <dgm:t>
        <a:bodyPr/>
        <a:lstStyle/>
        <a:p>
          <a:endParaRPr lang="zh-CN" altLang="en-US" sz="2400">
            <a:latin typeface="SimSun" charset="-122"/>
            <a:ea typeface="SimSun" charset="-122"/>
            <a:cs typeface="SimSun" charset="-122"/>
          </a:endParaRPr>
        </a:p>
      </dgm:t>
    </dgm:pt>
    <dgm:pt modelId="{C5A36928-B9FE-0A47-8BA5-11406622085F}" type="sibTrans" cxnId="{9C03F626-7862-6843-9483-473461CAE1C4}">
      <dgm:prSet/>
      <dgm:spPr/>
      <dgm:t>
        <a:bodyPr/>
        <a:lstStyle/>
        <a:p>
          <a:endParaRPr lang="zh-CN" altLang="en-US" sz="2400">
            <a:latin typeface="SimSun" charset="-122"/>
            <a:ea typeface="SimSun" charset="-122"/>
            <a:cs typeface="SimSun" charset="-122"/>
          </a:endParaRPr>
        </a:p>
      </dgm:t>
    </dgm:pt>
    <dgm:pt modelId="{9214C962-06F6-5346-8108-8475251BA614}">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12</a:t>
          </a:r>
          <a:r>
            <a:rPr lang="zh-CN" altLang="en-US" sz="2400" dirty="0" smtClean="0">
              <a:latin typeface="SimSun" charset="-122"/>
              <a:ea typeface="SimSun" charset="-122"/>
              <a:cs typeface="SimSun" charset="-122"/>
            </a:rPr>
            <a:t>章 企业产品定价实践</a:t>
          </a:r>
        </a:p>
      </dgm:t>
    </dgm:pt>
    <dgm:pt modelId="{820ADBE0-6537-FE47-A7BA-BA42696AF8C7}" type="parTrans" cxnId="{E3E14CF9-1973-3B44-9755-F7592DDA6571}">
      <dgm:prSet custT="1"/>
      <dgm:spPr/>
      <dgm:t>
        <a:bodyPr/>
        <a:lstStyle/>
        <a:p>
          <a:endParaRPr lang="zh-CN" altLang="en-US" sz="2400">
            <a:latin typeface="SimSun" charset="-122"/>
            <a:ea typeface="SimSun" charset="-122"/>
            <a:cs typeface="SimSun" charset="-122"/>
          </a:endParaRPr>
        </a:p>
      </dgm:t>
    </dgm:pt>
    <dgm:pt modelId="{E2BCF612-A03B-7544-A023-8BE34139F4D6}" type="sibTrans" cxnId="{E3E14CF9-1973-3B44-9755-F7592DDA6571}">
      <dgm:prSet/>
      <dgm:spPr/>
      <dgm:t>
        <a:bodyPr/>
        <a:lstStyle/>
        <a:p>
          <a:endParaRPr lang="zh-CN" altLang="en-US" sz="2400">
            <a:latin typeface="SimSun" charset="-122"/>
            <a:ea typeface="SimSun" charset="-122"/>
            <a:cs typeface="SimSun" charset="-122"/>
          </a:endParaRPr>
        </a:p>
      </dgm:t>
    </dgm:pt>
    <dgm:pt modelId="{2F57CDBE-DE3A-174D-8DED-5B182C37B8FF}">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7</a:t>
          </a:r>
          <a:r>
            <a:rPr lang="zh-CN" altLang="en-US" sz="2400" dirty="0" smtClean="0">
              <a:latin typeface="SimSun" charset="-122"/>
              <a:ea typeface="SimSun" charset="-122"/>
              <a:cs typeface="SimSun" charset="-122"/>
            </a:rPr>
            <a:t> 章 生产产出的决策分析</a:t>
          </a:r>
        </a:p>
      </dgm:t>
    </dgm:pt>
    <dgm:pt modelId="{F45AB31B-DF60-844C-AE68-2F77BA5FCE99}" type="parTrans" cxnId="{4CAAAD1B-4B3B-E34A-954A-E095DEACFF24}">
      <dgm:prSet custT="1"/>
      <dgm:spPr/>
      <dgm:t>
        <a:bodyPr/>
        <a:lstStyle/>
        <a:p>
          <a:endParaRPr lang="zh-CN" altLang="en-US" sz="2400">
            <a:latin typeface="SimSun" charset="-122"/>
            <a:ea typeface="SimSun" charset="-122"/>
            <a:cs typeface="SimSun" charset="-122"/>
          </a:endParaRPr>
        </a:p>
      </dgm:t>
    </dgm:pt>
    <dgm:pt modelId="{68820AC4-F25B-E84E-886D-264F98D07787}" type="sibTrans" cxnId="{4CAAAD1B-4B3B-E34A-954A-E095DEACFF24}">
      <dgm:prSet/>
      <dgm:spPr/>
      <dgm:t>
        <a:bodyPr/>
        <a:lstStyle/>
        <a:p>
          <a:endParaRPr lang="zh-CN" altLang="en-US" sz="2400">
            <a:latin typeface="SimSun" charset="-122"/>
            <a:ea typeface="SimSun" charset="-122"/>
            <a:cs typeface="SimSun" charset="-122"/>
          </a:endParaRPr>
        </a:p>
      </dgm:t>
    </dgm:pt>
    <dgm:pt modelId="{3D524EC8-D288-324C-BF5F-AB30BE4DD581}">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8</a:t>
          </a:r>
          <a:r>
            <a:rPr lang="zh-CN" altLang="en-US" sz="2400" dirty="0" smtClean="0">
              <a:latin typeface="SimSun" charset="-122"/>
              <a:ea typeface="SimSun" charset="-122"/>
              <a:cs typeface="SimSun" charset="-122"/>
            </a:rPr>
            <a:t> 章 完全竞争市场中的企业决策</a:t>
          </a:r>
        </a:p>
      </dgm:t>
    </dgm:pt>
    <dgm:pt modelId="{9DF26A7C-CD2C-584F-8BFC-74E7F14B0615}" type="parTrans" cxnId="{942FDF42-DC02-DE45-9F96-659644D43B12}">
      <dgm:prSet custT="1"/>
      <dgm:spPr/>
      <dgm:t>
        <a:bodyPr/>
        <a:lstStyle/>
        <a:p>
          <a:endParaRPr lang="zh-CN" altLang="en-US" sz="2400">
            <a:latin typeface="SimSun" charset="-122"/>
            <a:ea typeface="SimSun" charset="-122"/>
            <a:cs typeface="SimSun" charset="-122"/>
          </a:endParaRPr>
        </a:p>
      </dgm:t>
    </dgm:pt>
    <dgm:pt modelId="{F357EC1D-80D7-9443-A898-A1AD2D76B5BD}" type="sibTrans" cxnId="{942FDF42-DC02-DE45-9F96-659644D43B12}">
      <dgm:prSet/>
      <dgm:spPr/>
      <dgm:t>
        <a:bodyPr/>
        <a:lstStyle/>
        <a:p>
          <a:endParaRPr lang="zh-CN" altLang="en-US" sz="2400">
            <a:latin typeface="SimSun" charset="-122"/>
            <a:ea typeface="SimSun" charset="-122"/>
            <a:cs typeface="SimSun" charset="-122"/>
          </a:endParaRPr>
        </a:p>
      </dgm:t>
    </dgm:pt>
    <dgm:pt modelId="{4E14D144-022B-1D4A-BBBE-45595C94A337}">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9</a:t>
          </a:r>
          <a:r>
            <a:rPr lang="zh-CN" altLang="en-US" sz="2400" dirty="0" smtClean="0">
              <a:latin typeface="SimSun" charset="-122"/>
              <a:ea typeface="SimSun" charset="-122"/>
              <a:cs typeface="SimSun" charset="-122"/>
            </a:rPr>
            <a:t> 章 垄断市场中的企业决策</a:t>
          </a:r>
        </a:p>
      </dgm:t>
    </dgm:pt>
    <dgm:pt modelId="{47B0721A-9EA4-BD46-A2A8-9AFEF7D1FA26}" type="parTrans" cxnId="{8AD7AF66-9693-054C-90C1-2356E44D3714}">
      <dgm:prSet custT="1"/>
      <dgm:spPr/>
      <dgm:t>
        <a:bodyPr/>
        <a:lstStyle/>
        <a:p>
          <a:endParaRPr lang="zh-CN" altLang="en-US" sz="2400">
            <a:latin typeface="SimSun" charset="-122"/>
            <a:ea typeface="SimSun" charset="-122"/>
            <a:cs typeface="SimSun" charset="-122"/>
          </a:endParaRPr>
        </a:p>
      </dgm:t>
    </dgm:pt>
    <dgm:pt modelId="{CEB49789-2DA3-534B-A44C-6E41405FE22F}" type="sibTrans" cxnId="{8AD7AF66-9693-054C-90C1-2356E44D3714}">
      <dgm:prSet/>
      <dgm:spPr/>
      <dgm:t>
        <a:bodyPr/>
        <a:lstStyle/>
        <a:p>
          <a:endParaRPr lang="zh-CN" altLang="en-US" sz="2400">
            <a:latin typeface="SimSun" charset="-122"/>
            <a:ea typeface="SimSun" charset="-122"/>
            <a:cs typeface="SimSun" charset="-122"/>
          </a:endParaRPr>
        </a:p>
      </dgm:t>
    </dgm:pt>
    <dgm:pt modelId="{FDD9802F-429E-3140-89C2-799E76192FD8}">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10</a:t>
          </a:r>
          <a:r>
            <a:rPr lang="zh-CN" altLang="en-US" sz="2400" dirty="0" smtClean="0">
              <a:latin typeface="SimSun" charset="-122"/>
              <a:ea typeface="SimSun" charset="-122"/>
              <a:cs typeface="SimSun" charset="-122"/>
            </a:rPr>
            <a:t>章 垄断竞争市场中的企业决策</a:t>
          </a:r>
        </a:p>
      </dgm:t>
    </dgm:pt>
    <dgm:pt modelId="{F9BE15F9-E21F-6E44-8F9B-32BF4224D07B}" type="parTrans" cxnId="{DA2C5513-9717-4245-BD5B-9C97EEF877FC}">
      <dgm:prSet custT="1"/>
      <dgm:spPr/>
      <dgm:t>
        <a:bodyPr/>
        <a:lstStyle/>
        <a:p>
          <a:endParaRPr lang="zh-CN" altLang="en-US" sz="2400">
            <a:latin typeface="SimSun" charset="-122"/>
            <a:ea typeface="SimSun" charset="-122"/>
            <a:cs typeface="SimSun" charset="-122"/>
          </a:endParaRPr>
        </a:p>
      </dgm:t>
    </dgm:pt>
    <dgm:pt modelId="{D882D7DF-B869-1641-903A-69C78D498879}" type="sibTrans" cxnId="{DA2C5513-9717-4245-BD5B-9C97EEF877FC}">
      <dgm:prSet/>
      <dgm:spPr/>
      <dgm:t>
        <a:bodyPr/>
        <a:lstStyle/>
        <a:p>
          <a:endParaRPr lang="zh-CN" altLang="en-US" sz="2400">
            <a:latin typeface="SimSun" charset="-122"/>
            <a:ea typeface="SimSun" charset="-122"/>
            <a:cs typeface="SimSun" charset="-122"/>
          </a:endParaRPr>
        </a:p>
      </dgm:t>
    </dgm:pt>
    <dgm:pt modelId="{BE940E4F-94EE-CB4B-8C2D-7824CF0518A4}">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11</a:t>
          </a:r>
          <a:r>
            <a:rPr lang="zh-CN" altLang="en-US" sz="2400" dirty="0" smtClean="0">
              <a:latin typeface="SimSun" charset="-122"/>
              <a:ea typeface="SimSun" charset="-122"/>
              <a:cs typeface="SimSun" charset="-122"/>
            </a:rPr>
            <a:t>章 寡头垄断市场中的企业决策</a:t>
          </a:r>
        </a:p>
      </dgm:t>
    </dgm:pt>
    <dgm:pt modelId="{CC0494AB-8E3F-EC47-B0B0-24A8F75C0C9C}" type="parTrans" cxnId="{F1C99151-3DB3-2B4C-AF26-3B40C4C7EF00}">
      <dgm:prSet custT="1"/>
      <dgm:spPr/>
      <dgm:t>
        <a:bodyPr/>
        <a:lstStyle/>
        <a:p>
          <a:endParaRPr lang="zh-CN" altLang="en-US" sz="2400">
            <a:latin typeface="SimSun" charset="-122"/>
            <a:ea typeface="SimSun" charset="-122"/>
            <a:cs typeface="SimSun" charset="-122"/>
          </a:endParaRPr>
        </a:p>
      </dgm:t>
    </dgm:pt>
    <dgm:pt modelId="{7B8E7360-1AE1-3A4D-B049-58FE99F150A9}" type="sibTrans" cxnId="{F1C99151-3DB3-2B4C-AF26-3B40C4C7EF00}">
      <dgm:prSet/>
      <dgm:spPr/>
      <dgm:t>
        <a:bodyPr/>
        <a:lstStyle/>
        <a:p>
          <a:endParaRPr lang="zh-CN" altLang="en-US" sz="2400">
            <a:latin typeface="SimSun" charset="-122"/>
            <a:ea typeface="SimSun" charset="-122"/>
            <a:cs typeface="SimSun"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t>
        <a:bodyPr/>
        <a:lstStyle/>
        <a:p>
          <a:endParaRPr lang="zh-CN" altLang="en-US"/>
        </a:p>
      </dgm:t>
    </dgm:pt>
    <dgm:pt modelId="{7111AE39-B455-7C4D-91F4-9E37E3822D07}" type="pres">
      <dgm:prSet presAssocID="{CC08C8E7-D5AB-9C4F-A78B-4A8C57EB2D22}" presName="LevelOneTextNode" presStyleLbl="node0" presStyleIdx="0" presStyleCnt="1" custAng="5400000" custScaleX="480126" custScaleY="182634" custLinFactX="-284468" custLinFactNeighborX="-300000" custLinFactNeighborY="2267">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t>
        <a:bodyPr/>
        <a:lstStyle/>
        <a:p>
          <a:endParaRPr lang="zh-CN" altLang="en-US"/>
        </a:p>
      </dgm:t>
    </dgm:pt>
    <dgm:pt modelId="{082A771F-69AF-7C4C-86CB-DF1CD8CB6581}" type="pres">
      <dgm:prSet presAssocID="{A73DCD64-89DF-3E4C-9543-0D417B51464E}" presName="conn2-1" presStyleLbl="parChTrans1D2" presStyleIdx="0" presStyleCnt="12"/>
      <dgm:spPr/>
      <dgm:t>
        <a:bodyPr/>
        <a:lstStyle/>
        <a:p>
          <a:endParaRPr lang="zh-CN" altLang="en-US"/>
        </a:p>
      </dgm:t>
    </dgm:pt>
    <dgm:pt modelId="{F726EDD3-E670-9B47-8786-4F599884289D}" type="pres">
      <dgm:prSet presAssocID="{A73DCD64-89DF-3E4C-9543-0D417B51464E}" presName="connTx" presStyleLbl="parChTrans1D2" presStyleIdx="0" presStyleCnt="12"/>
      <dgm:spPr/>
      <dgm:t>
        <a:bodyPr/>
        <a:lstStyle/>
        <a:p>
          <a:endParaRPr lang="zh-CN" altLang="en-US"/>
        </a:p>
      </dgm:t>
    </dgm:pt>
    <dgm:pt modelId="{7B40AE63-0EA3-0747-BCE5-5F3AB0355BF2}" type="pres">
      <dgm:prSet presAssocID="{DD5BF61D-B843-C744-B9A9-3312A1287EF4}" presName="root2" presStyleCnt="0"/>
      <dgm:spPr/>
      <dgm:t>
        <a:bodyPr/>
        <a:lstStyle/>
        <a:p>
          <a:endParaRPr lang="zh-CN" altLang="en-US"/>
        </a:p>
      </dgm:t>
    </dgm:pt>
    <dgm:pt modelId="{C852AF5D-E3CA-F844-B775-08DD6E6FB940}" type="pres">
      <dgm:prSet presAssocID="{DD5BF61D-B843-C744-B9A9-3312A1287EF4}" presName="LevelTwoTextNode" presStyleLbl="node2" presStyleIdx="0" presStyleCnt="12" custScaleX="729839" custScaleY="212099">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t>
        <a:bodyPr/>
        <a:lstStyle/>
        <a:p>
          <a:endParaRPr lang="zh-CN" altLang="en-US"/>
        </a:p>
      </dgm:t>
    </dgm:pt>
    <dgm:pt modelId="{1F2800E8-CF94-FD43-8D0E-7E4B278315B1}" type="pres">
      <dgm:prSet presAssocID="{45267C76-6276-B44A-878A-9D61B556EBD7}" presName="conn2-1" presStyleLbl="parChTrans1D2" presStyleIdx="1" presStyleCnt="12"/>
      <dgm:spPr/>
      <dgm:t>
        <a:bodyPr/>
        <a:lstStyle/>
        <a:p>
          <a:endParaRPr lang="zh-CN" altLang="en-US"/>
        </a:p>
      </dgm:t>
    </dgm:pt>
    <dgm:pt modelId="{938A9782-2B6B-8141-99DA-6568305E0C38}" type="pres">
      <dgm:prSet presAssocID="{45267C76-6276-B44A-878A-9D61B556EBD7}" presName="connTx" presStyleLbl="parChTrans1D2" presStyleIdx="1" presStyleCnt="12"/>
      <dgm:spPr/>
      <dgm:t>
        <a:bodyPr/>
        <a:lstStyle/>
        <a:p>
          <a:endParaRPr lang="zh-CN" altLang="en-US"/>
        </a:p>
      </dgm:t>
    </dgm:pt>
    <dgm:pt modelId="{7377E58F-198D-DE48-B3AF-2D2AF67C403D}" type="pres">
      <dgm:prSet presAssocID="{9BA062DA-6B7A-FC4F-B1BB-7CC4C74C72CE}" presName="root2" presStyleCnt="0"/>
      <dgm:spPr/>
      <dgm:t>
        <a:bodyPr/>
        <a:lstStyle/>
        <a:p>
          <a:endParaRPr lang="zh-CN" altLang="en-US"/>
        </a:p>
      </dgm:t>
    </dgm:pt>
    <dgm:pt modelId="{1C998B4A-F8C8-5D49-862A-38B9C7611407}" type="pres">
      <dgm:prSet presAssocID="{9BA062DA-6B7A-FC4F-B1BB-7CC4C74C72CE}" presName="LevelTwoTextNode" presStyleLbl="node2" presStyleIdx="1" presStyleCnt="12" custScaleX="729839" custScaleY="21209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t>
        <a:bodyPr/>
        <a:lstStyle/>
        <a:p>
          <a:endParaRPr lang="zh-CN" altLang="en-US"/>
        </a:p>
      </dgm:t>
    </dgm:pt>
    <dgm:pt modelId="{F23CCF4A-0F02-B643-86DA-D7F6CBD2CB37}" type="pres">
      <dgm:prSet presAssocID="{B40B3CEB-0D29-1B44-8A52-6DA3DBB9DFF8}" presName="conn2-1" presStyleLbl="parChTrans1D2" presStyleIdx="2" presStyleCnt="12"/>
      <dgm:spPr/>
      <dgm:t>
        <a:bodyPr/>
        <a:lstStyle/>
        <a:p>
          <a:endParaRPr lang="zh-CN" altLang="en-US"/>
        </a:p>
      </dgm:t>
    </dgm:pt>
    <dgm:pt modelId="{86270928-55DA-8D45-B5F7-CCC26D5CD5C5}" type="pres">
      <dgm:prSet presAssocID="{B40B3CEB-0D29-1B44-8A52-6DA3DBB9DFF8}" presName="connTx" presStyleLbl="parChTrans1D2" presStyleIdx="2" presStyleCnt="12"/>
      <dgm:spPr/>
      <dgm:t>
        <a:bodyPr/>
        <a:lstStyle/>
        <a:p>
          <a:endParaRPr lang="zh-CN" altLang="en-US"/>
        </a:p>
      </dgm:t>
    </dgm:pt>
    <dgm:pt modelId="{24B9ADD3-B7B6-0948-A5B4-DEF0345E911E}" type="pres">
      <dgm:prSet presAssocID="{D16A4600-D4DE-E242-BA16-F1E62B9DD85E}" presName="root2" presStyleCnt="0"/>
      <dgm:spPr/>
      <dgm:t>
        <a:bodyPr/>
        <a:lstStyle/>
        <a:p>
          <a:endParaRPr lang="zh-CN" altLang="en-US"/>
        </a:p>
      </dgm:t>
    </dgm:pt>
    <dgm:pt modelId="{801D293D-5A6E-CF4C-ADA4-5CA1C7809ED1}" type="pres">
      <dgm:prSet presAssocID="{D16A4600-D4DE-E242-BA16-F1E62B9DD85E}" presName="LevelTwoTextNode" presStyleLbl="node2" presStyleIdx="2" presStyleCnt="12" custScaleX="729839" custScaleY="212099">
        <dgm:presLayoutVars>
          <dgm:chPref val="3"/>
        </dgm:presLayoutVars>
      </dgm:prSet>
      <dgm:spPr/>
      <dgm:t>
        <a:bodyPr/>
        <a:lstStyle/>
        <a:p>
          <a:endParaRPr lang="zh-CN" altLang="en-US"/>
        </a:p>
      </dgm:t>
    </dgm:pt>
    <dgm:pt modelId="{C002F34D-29F7-054C-94FA-D3E01EC8CF0A}" type="pres">
      <dgm:prSet presAssocID="{D16A4600-D4DE-E242-BA16-F1E62B9DD85E}" presName="level3hierChild" presStyleCnt="0"/>
      <dgm:spPr/>
      <dgm:t>
        <a:bodyPr/>
        <a:lstStyle/>
        <a:p>
          <a:endParaRPr lang="zh-CN" altLang="en-US"/>
        </a:p>
      </dgm:t>
    </dgm:pt>
    <dgm:pt modelId="{BF3B09D1-E8E8-0A4F-9573-99448D99561B}" type="pres">
      <dgm:prSet presAssocID="{887E1BA4-75F1-894D-A744-FE9FD680F190}" presName="conn2-1" presStyleLbl="parChTrans1D2" presStyleIdx="3" presStyleCnt="12"/>
      <dgm:spPr/>
      <dgm:t>
        <a:bodyPr/>
        <a:lstStyle/>
        <a:p>
          <a:endParaRPr lang="zh-CN" altLang="en-US"/>
        </a:p>
      </dgm:t>
    </dgm:pt>
    <dgm:pt modelId="{E7F00E80-BF27-5546-BA55-1448BC72D880}" type="pres">
      <dgm:prSet presAssocID="{887E1BA4-75F1-894D-A744-FE9FD680F190}" presName="connTx" presStyleLbl="parChTrans1D2" presStyleIdx="3" presStyleCnt="12"/>
      <dgm:spPr/>
      <dgm:t>
        <a:bodyPr/>
        <a:lstStyle/>
        <a:p>
          <a:endParaRPr lang="zh-CN" altLang="en-US"/>
        </a:p>
      </dgm:t>
    </dgm:pt>
    <dgm:pt modelId="{EB73FD6D-7D88-1C4D-A0D2-0E26216B76B3}" type="pres">
      <dgm:prSet presAssocID="{6221EB94-F10F-E340-8A99-80CCB2C05679}" presName="root2" presStyleCnt="0"/>
      <dgm:spPr/>
      <dgm:t>
        <a:bodyPr/>
        <a:lstStyle/>
        <a:p>
          <a:endParaRPr lang="zh-CN" altLang="en-US"/>
        </a:p>
      </dgm:t>
    </dgm:pt>
    <dgm:pt modelId="{2A813B24-1D27-BA48-B656-7DF38994DA1B}" type="pres">
      <dgm:prSet presAssocID="{6221EB94-F10F-E340-8A99-80CCB2C05679}" presName="LevelTwoTextNode" presStyleLbl="node2" presStyleIdx="3" presStyleCnt="12" custScaleX="729839" custScaleY="212099">
        <dgm:presLayoutVars>
          <dgm:chPref val="3"/>
        </dgm:presLayoutVars>
      </dgm:prSet>
      <dgm:spPr/>
      <dgm:t>
        <a:bodyPr/>
        <a:lstStyle/>
        <a:p>
          <a:endParaRPr lang="zh-CN" altLang="en-US"/>
        </a:p>
      </dgm:t>
    </dgm:pt>
    <dgm:pt modelId="{F3EF56C7-CBF7-3B4B-8E99-45B4D2BFD1FA}" type="pres">
      <dgm:prSet presAssocID="{6221EB94-F10F-E340-8A99-80CCB2C05679}" presName="level3hierChild" presStyleCnt="0"/>
      <dgm:spPr/>
      <dgm:t>
        <a:bodyPr/>
        <a:lstStyle/>
        <a:p>
          <a:endParaRPr lang="zh-CN" altLang="en-US"/>
        </a:p>
      </dgm:t>
    </dgm:pt>
    <dgm:pt modelId="{D205D4C6-038E-044A-A3BA-7E795737A05F}" type="pres">
      <dgm:prSet presAssocID="{9C335C71-1A3C-1941-AC2D-078DDEFA8186}" presName="conn2-1" presStyleLbl="parChTrans1D2" presStyleIdx="4" presStyleCnt="12"/>
      <dgm:spPr/>
      <dgm:t>
        <a:bodyPr/>
        <a:lstStyle/>
        <a:p>
          <a:endParaRPr lang="zh-CN" altLang="en-US"/>
        </a:p>
      </dgm:t>
    </dgm:pt>
    <dgm:pt modelId="{6396734B-FFF4-384D-A9D1-7B3460829391}" type="pres">
      <dgm:prSet presAssocID="{9C335C71-1A3C-1941-AC2D-078DDEFA8186}" presName="connTx" presStyleLbl="parChTrans1D2" presStyleIdx="4" presStyleCnt="12"/>
      <dgm:spPr/>
      <dgm:t>
        <a:bodyPr/>
        <a:lstStyle/>
        <a:p>
          <a:endParaRPr lang="zh-CN" altLang="en-US"/>
        </a:p>
      </dgm:t>
    </dgm:pt>
    <dgm:pt modelId="{B7193BB4-EBFB-F94D-B9B5-45803EE52DBC}" type="pres">
      <dgm:prSet presAssocID="{F9CE41E7-9A25-2840-A52B-63F93B3B548E}" presName="root2" presStyleCnt="0"/>
      <dgm:spPr/>
      <dgm:t>
        <a:bodyPr/>
        <a:lstStyle/>
        <a:p>
          <a:endParaRPr lang="zh-CN" altLang="en-US"/>
        </a:p>
      </dgm:t>
    </dgm:pt>
    <dgm:pt modelId="{63F35746-278C-874D-9A13-4343B4455491}" type="pres">
      <dgm:prSet presAssocID="{F9CE41E7-9A25-2840-A52B-63F93B3B548E}" presName="LevelTwoTextNode" presStyleLbl="node2" presStyleIdx="4" presStyleCnt="12" custScaleX="729839" custScaleY="212099">
        <dgm:presLayoutVars>
          <dgm:chPref val="3"/>
        </dgm:presLayoutVars>
      </dgm:prSet>
      <dgm:spPr/>
      <dgm:t>
        <a:bodyPr/>
        <a:lstStyle/>
        <a:p>
          <a:endParaRPr lang="zh-CN" altLang="en-US"/>
        </a:p>
      </dgm:t>
    </dgm:pt>
    <dgm:pt modelId="{36172B95-994F-3849-A5C6-A00A882569A7}" type="pres">
      <dgm:prSet presAssocID="{F9CE41E7-9A25-2840-A52B-63F93B3B548E}" presName="level3hierChild" presStyleCnt="0"/>
      <dgm:spPr/>
      <dgm:t>
        <a:bodyPr/>
        <a:lstStyle/>
        <a:p>
          <a:endParaRPr lang="zh-CN" altLang="en-US"/>
        </a:p>
      </dgm:t>
    </dgm:pt>
    <dgm:pt modelId="{D87FA41A-845D-0742-BFE6-B20A8A85E955}" type="pres">
      <dgm:prSet presAssocID="{6CB7309F-D8D5-EE42-A792-5DBC6DD2FA19}" presName="conn2-1" presStyleLbl="parChTrans1D2" presStyleIdx="5" presStyleCnt="12"/>
      <dgm:spPr/>
      <dgm:t>
        <a:bodyPr/>
        <a:lstStyle/>
        <a:p>
          <a:endParaRPr lang="zh-CN" altLang="en-US"/>
        </a:p>
      </dgm:t>
    </dgm:pt>
    <dgm:pt modelId="{23ABB7CA-867F-A94E-86EF-7DB36A9DC8CA}" type="pres">
      <dgm:prSet presAssocID="{6CB7309F-D8D5-EE42-A792-5DBC6DD2FA19}" presName="connTx" presStyleLbl="parChTrans1D2" presStyleIdx="5" presStyleCnt="12"/>
      <dgm:spPr/>
      <dgm:t>
        <a:bodyPr/>
        <a:lstStyle/>
        <a:p>
          <a:endParaRPr lang="zh-CN" altLang="en-US"/>
        </a:p>
      </dgm:t>
    </dgm:pt>
    <dgm:pt modelId="{F5E40523-D54A-C94B-B68A-891E33491C33}" type="pres">
      <dgm:prSet presAssocID="{B66F832D-4D17-F842-A04B-51EF67D9557A}" presName="root2" presStyleCnt="0"/>
      <dgm:spPr/>
      <dgm:t>
        <a:bodyPr/>
        <a:lstStyle/>
        <a:p>
          <a:endParaRPr lang="zh-CN" altLang="en-US"/>
        </a:p>
      </dgm:t>
    </dgm:pt>
    <dgm:pt modelId="{8FE3CA9D-F9AC-4D4D-BF03-5B208403D01F}" type="pres">
      <dgm:prSet presAssocID="{B66F832D-4D17-F842-A04B-51EF67D9557A}" presName="LevelTwoTextNode" presStyleLbl="node2" presStyleIdx="5" presStyleCnt="12" custScaleX="729839" custScaleY="212099">
        <dgm:presLayoutVars>
          <dgm:chPref val="3"/>
        </dgm:presLayoutVars>
      </dgm:prSet>
      <dgm:spPr/>
      <dgm:t>
        <a:bodyPr/>
        <a:lstStyle/>
        <a:p>
          <a:endParaRPr lang="zh-CN" altLang="en-US"/>
        </a:p>
      </dgm:t>
    </dgm:pt>
    <dgm:pt modelId="{3FA3A4FE-4A72-6F4A-9A04-17836A776012}" type="pres">
      <dgm:prSet presAssocID="{B66F832D-4D17-F842-A04B-51EF67D9557A}" presName="level3hierChild" presStyleCnt="0"/>
      <dgm:spPr/>
      <dgm:t>
        <a:bodyPr/>
        <a:lstStyle/>
        <a:p>
          <a:endParaRPr lang="zh-CN" altLang="en-US"/>
        </a:p>
      </dgm:t>
    </dgm:pt>
    <dgm:pt modelId="{A3F7329B-086E-6C4A-9619-9EFEE1A157E2}" type="pres">
      <dgm:prSet presAssocID="{F45AB31B-DF60-844C-AE68-2F77BA5FCE99}" presName="conn2-1" presStyleLbl="parChTrans1D2" presStyleIdx="6" presStyleCnt="12"/>
      <dgm:spPr/>
      <dgm:t>
        <a:bodyPr/>
        <a:lstStyle/>
        <a:p>
          <a:endParaRPr lang="zh-CN" altLang="en-US"/>
        </a:p>
      </dgm:t>
    </dgm:pt>
    <dgm:pt modelId="{64733200-66FF-514C-975E-6A30586E77DF}" type="pres">
      <dgm:prSet presAssocID="{F45AB31B-DF60-844C-AE68-2F77BA5FCE99}" presName="connTx" presStyleLbl="parChTrans1D2" presStyleIdx="6" presStyleCnt="12"/>
      <dgm:spPr/>
      <dgm:t>
        <a:bodyPr/>
        <a:lstStyle/>
        <a:p>
          <a:endParaRPr lang="zh-CN" altLang="en-US"/>
        </a:p>
      </dgm:t>
    </dgm:pt>
    <dgm:pt modelId="{A72AC503-0D89-0F40-91DC-8C40B1A372F1}" type="pres">
      <dgm:prSet presAssocID="{2F57CDBE-DE3A-174D-8DED-5B182C37B8FF}" presName="root2" presStyleCnt="0"/>
      <dgm:spPr/>
      <dgm:t>
        <a:bodyPr/>
        <a:lstStyle/>
        <a:p>
          <a:endParaRPr lang="zh-CN" altLang="en-US"/>
        </a:p>
      </dgm:t>
    </dgm:pt>
    <dgm:pt modelId="{9EBBA99F-A4CB-4947-AF0D-06A5810B9341}" type="pres">
      <dgm:prSet presAssocID="{2F57CDBE-DE3A-174D-8DED-5B182C37B8FF}" presName="LevelTwoTextNode" presStyleLbl="node2" presStyleIdx="6" presStyleCnt="12" custScaleX="729839" custScaleY="212099">
        <dgm:presLayoutVars>
          <dgm:chPref val="3"/>
        </dgm:presLayoutVars>
      </dgm:prSet>
      <dgm:spPr/>
      <dgm:t>
        <a:bodyPr/>
        <a:lstStyle/>
        <a:p>
          <a:endParaRPr lang="zh-CN" altLang="en-US"/>
        </a:p>
      </dgm:t>
    </dgm:pt>
    <dgm:pt modelId="{69FCBD15-7BC5-9347-8596-6646B5776E16}" type="pres">
      <dgm:prSet presAssocID="{2F57CDBE-DE3A-174D-8DED-5B182C37B8FF}" presName="level3hierChild" presStyleCnt="0"/>
      <dgm:spPr/>
      <dgm:t>
        <a:bodyPr/>
        <a:lstStyle/>
        <a:p>
          <a:endParaRPr lang="zh-CN" altLang="en-US"/>
        </a:p>
      </dgm:t>
    </dgm:pt>
    <dgm:pt modelId="{EFDB52AC-193B-D24A-9D41-0D409F2C9383}" type="pres">
      <dgm:prSet presAssocID="{9DF26A7C-CD2C-584F-8BFC-74E7F14B0615}" presName="conn2-1" presStyleLbl="parChTrans1D2" presStyleIdx="7" presStyleCnt="12"/>
      <dgm:spPr/>
      <dgm:t>
        <a:bodyPr/>
        <a:lstStyle/>
        <a:p>
          <a:endParaRPr lang="zh-CN" altLang="en-US"/>
        </a:p>
      </dgm:t>
    </dgm:pt>
    <dgm:pt modelId="{31ACF357-AE44-124F-A9DE-C42B68E56AD2}" type="pres">
      <dgm:prSet presAssocID="{9DF26A7C-CD2C-584F-8BFC-74E7F14B0615}" presName="connTx" presStyleLbl="parChTrans1D2" presStyleIdx="7" presStyleCnt="12"/>
      <dgm:spPr/>
      <dgm:t>
        <a:bodyPr/>
        <a:lstStyle/>
        <a:p>
          <a:endParaRPr lang="zh-CN" altLang="en-US"/>
        </a:p>
      </dgm:t>
    </dgm:pt>
    <dgm:pt modelId="{2086F0B9-C63A-4A47-9706-4509CE8190D7}" type="pres">
      <dgm:prSet presAssocID="{3D524EC8-D288-324C-BF5F-AB30BE4DD581}" presName="root2" presStyleCnt="0"/>
      <dgm:spPr/>
      <dgm:t>
        <a:bodyPr/>
        <a:lstStyle/>
        <a:p>
          <a:endParaRPr lang="zh-CN" altLang="en-US"/>
        </a:p>
      </dgm:t>
    </dgm:pt>
    <dgm:pt modelId="{594B141E-C1DA-D845-9DD4-07B3012F8988}" type="pres">
      <dgm:prSet presAssocID="{3D524EC8-D288-324C-BF5F-AB30BE4DD581}" presName="LevelTwoTextNode" presStyleLbl="node2" presStyleIdx="7" presStyleCnt="12" custScaleX="729839" custScaleY="212099">
        <dgm:presLayoutVars>
          <dgm:chPref val="3"/>
        </dgm:presLayoutVars>
      </dgm:prSet>
      <dgm:spPr/>
      <dgm:t>
        <a:bodyPr/>
        <a:lstStyle/>
        <a:p>
          <a:endParaRPr lang="zh-CN" altLang="en-US"/>
        </a:p>
      </dgm:t>
    </dgm:pt>
    <dgm:pt modelId="{CC6423BA-E758-3B48-AFF8-4F37F59240EB}" type="pres">
      <dgm:prSet presAssocID="{3D524EC8-D288-324C-BF5F-AB30BE4DD581}" presName="level3hierChild" presStyleCnt="0"/>
      <dgm:spPr/>
      <dgm:t>
        <a:bodyPr/>
        <a:lstStyle/>
        <a:p>
          <a:endParaRPr lang="zh-CN" altLang="en-US"/>
        </a:p>
      </dgm:t>
    </dgm:pt>
    <dgm:pt modelId="{4BA792CA-FCEB-7841-9D80-6BB1A42B4D94}" type="pres">
      <dgm:prSet presAssocID="{47B0721A-9EA4-BD46-A2A8-9AFEF7D1FA26}" presName="conn2-1" presStyleLbl="parChTrans1D2" presStyleIdx="8" presStyleCnt="12"/>
      <dgm:spPr/>
      <dgm:t>
        <a:bodyPr/>
        <a:lstStyle/>
        <a:p>
          <a:endParaRPr lang="zh-CN" altLang="en-US"/>
        </a:p>
      </dgm:t>
    </dgm:pt>
    <dgm:pt modelId="{BABB8878-4B1D-194C-ACD5-84171842B8AC}" type="pres">
      <dgm:prSet presAssocID="{47B0721A-9EA4-BD46-A2A8-9AFEF7D1FA26}" presName="connTx" presStyleLbl="parChTrans1D2" presStyleIdx="8" presStyleCnt="12"/>
      <dgm:spPr/>
      <dgm:t>
        <a:bodyPr/>
        <a:lstStyle/>
        <a:p>
          <a:endParaRPr lang="zh-CN" altLang="en-US"/>
        </a:p>
      </dgm:t>
    </dgm:pt>
    <dgm:pt modelId="{FF89B527-96DD-344F-A6E9-4D96FBF8184B}" type="pres">
      <dgm:prSet presAssocID="{4E14D144-022B-1D4A-BBBE-45595C94A337}" presName="root2" presStyleCnt="0"/>
      <dgm:spPr/>
      <dgm:t>
        <a:bodyPr/>
        <a:lstStyle/>
        <a:p>
          <a:endParaRPr lang="zh-CN" altLang="en-US"/>
        </a:p>
      </dgm:t>
    </dgm:pt>
    <dgm:pt modelId="{00C029E1-BACD-3B4B-B105-64422CAA0D27}" type="pres">
      <dgm:prSet presAssocID="{4E14D144-022B-1D4A-BBBE-45595C94A337}" presName="LevelTwoTextNode" presStyleLbl="node2" presStyleIdx="8" presStyleCnt="12" custScaleX="729839" custScaleY="212099">
        <dgm:presLayoutVars>
          <dgm:chPref val="3"/>
        </dgm:presLayoutVars>
      </dgm:prSet>
      <dgm:spPr/>
      <dgm:t>
        <a:bodyPr/>
        <a:lstStyle/>
        <a:p>
          <a:endParaRPr lang="zh-CN" altLang="en-US"/>
        </a:p>
      </dgm:t>
    </dgm:pt>
    <dgm:pt modelId="{3177E0D2-F527-A748-B581-F447A0BCCEC9}" type="pres">
      <dgm:prSet presAssocID="{4E14D144-022B-1D4A-BBBE-45595C94A337}" presName="level3hierChild" presStyleCnt="0"/>
      <dgm:spPr/>
      <dgm:t>
        <a:bodyPr/>
        <a:lstStyle/>
        <a:p>
          <a:endParaRPr lang="zh-CN" altLang="en-US"/>
        </a:p>
      </dgm:t>
    </dgm:pt>
    <dgm:pt modelId="{79FBF4CB-A334-FA4C-A730-5AE32E36618A}" type="pres">
      <dgm:prSet presAssocID="{F9BE15F9-E21F-6E44-8F9B-32BF4224D07B}" presName="conn2-1" presStyleLbl="parChTrans1D2" presStyleIdx="9" presStyleCnt="12"/>
      <dgm:spPr/>
      <dgm:t>
        <a:bodyPr/>
        <a:lstStyle/>
        <a:p>
          <a:endParaRPr lang="zh-CN" altLang="en-US"/>
        </a:p>
      </dgm:t>
    </dgm:pt>
    <dgm:pt modelId="{9EE10452-48CF-D04B-B4D7-2F7F0F4050BF}" type="pres">
      <dgm:prSet presAssocID="{F9BE15F9-E21F-6E44-8F9B-32BF4224D07B}" presName="connTx" presStyleLbl="parChTrans1D2" presStyleIdx="9" presStyleCnt="12"/>
      <dgm:spPr/>
      <dgm:t>
        <a:bodyPr/>
        <a:lstStyle/>
        <a:p>
          <a:endParaRPr lang="zh-CN" altLang="en-US"/>
        </a:p>
      </dgm:t>
    </dgm:pt>
    <dgm:pt modelId="{C467E811-70CB-BA4B-A8A7-0953754C465C}" type="pres">
      <dgm:prSet presAssocID="{FDD9802F-429E-3140-89C2-799E76192FD8}" presName="root2" presStyleCnt="0"/>
      <dgm:spPr/>
      <dgm:t>
        <a:bodyPr/>
        <a:lstStyle/>
        <a:p>
          <a:endParaRPr lang="zh-CN" altLang="en-US"/>
        </a:p>
      </dgm:t>
    </dgm:pt>
    <dgm:pt modelId="{2B38E664-48B7-7044-9738-8E97AC293AB1}" type="pres">
      <dgm:prSet presAssocID="{FDD9802F-429E-3140-89C2-799E76192FD8}" presName="LevelTwoTextNode" presStyleLbl="node2" presStyleIdx="9" presStyleCnt="12" custScaleX="729839" custScaleY="212099">
        <dgm:presLayoutVars>
          <dgm:chPref val="3"/>
        </dgm:presLayoutVars>
      </dgm:prSet>
      <dgm:spPr/>
      <dgm:t>
        <a:bodyPr/>
        <a:lstStyle/>
        <a:p>
          <a:endParaRPr lang="zh-CN" altLang="en-US"/>
        </a:p>
      </dgm:t>
    </dgm:pt>
    <dgm:pt modelId="{EF9AE95C-C4E6-9949-9940-8C3EDD34A3ED}" type="pres">
      <dgm:prSet presAssocID="{FDD9802F-429E-3140-89C2-799E76192FD8}" presName="level3hierChild" presStyleCnt="0"/>
      <dgm:spPr/>
      <dgm:t>
        <a:bodyPr/>
        <a:lstStyle/>
        <a:p>
          <a:endParaRPr lang="zh-CN" altLang="en-US"/>
        </a:p>
      </dgm:t>
    </dgm:pt>
    <dgm:pt modelId="{1A32823E-C562-194D-8C0A-5A42C66D5E4E}" type="pres">
      <dgm:prSet presAssocID="{CC0494AB-8E3F-EC47-B0B0-24A8F75C0C9C}" presName="conn2-1" presStyleLbl="parChTrans1D2" presStyleIdx="10" presStyleCnt="12"/>
      <dgm:spPr/>
      <dgm:t>
        <a:bodyPr/>
        <a:lstStyle/>
        <a:p>
          <a:endParaRPr lang="zh-CN" altLang="en-US"/>
        </a:p>
      </dgm:t>
    </dgm:pt>
    <dgm:pt modelId="{9917B5D9-9759-3349-9C05-A9B0771200CB}" type="pres">
      <dgm:prSet presAssocID="{CC0494AB-8E3F-EC47-B0B0-24A8F75C0C9C}" presName="connTx" presStyleLbl="parChTrans1D2" presStyleIdx="10" presStyleCnt="12"/>
      <dgm:spPr/>
      <dgm:t>
        <a:bodyPr/>
        <a:lstStyle/>
        <a:p>
          <a:endParaRPr lang="zh-CN" altLang="en-US"/>
        </a:p>
      </dgm:t>
    </dgm:pt>
    <dgm:pt modelId="{A816742D-B597-8542-9D71-5667F8757F4C}" type="pres">
      <dgm:prSet presAssocID="{BE940E4F-94EE-CB4B-8C2D-7824CF0518A4}" presName="root2" presStyleCnt="0"/>
      <dgm:spPr/>
      <dgm:t>
        <a:bodyPr/>
        <a:lstStyle/>
        <a:p>
          <a:endParaRPr lang="zh-CN" altLang="en-US"/>
        </a:p>
      </dgm:t>
    </dgm:pt>
    <dgm:pt modelId="{0B025E1A-4017-974E-A410-E5C6C65DC33A}" type="pres">
      <dgm:prSet presAssocID="{BE940E4F-94EE-CB4B-8C2D-7824CF0518A4}" presName="LevelTwoTextNode" presStyleLbl="node2" presStyleIdx="10" presStyleCnt="12" custScaleX="729839" custScaleY="212099">
        <dgm:presLayoutVars>
          <dgm:chPref val="3"/>
        </dgm:presLayoutVars>
      </dgm:prSet>
      <dgm:spPr/>
      <dgm:t>
        <a:bodyPr/>
        <a:lstStyle/>
        <a:p>
          <a:endParaRPr lang="zh-CN" altLang="en-US"/>
        </a:p>
      </dgm:t>
    </dgm:pt>
    <dgm:pt modelId="{E7BE67DA-EE95-7E48-8D47-9DF7FC54EC08}" type="pres">
      <dgm:prSet presAssocID="{BE940E4F-94EE-CB4B-8C2D-7824CF0518A4}" presName="level3hierChild" presStyleCnt="0"/>
      <dgm:spPr/>
      <dgm:t>
        <a:bodyPr/>
        <a:lstStyle/>
        <a:p>
          <a:endParaRPr lang="zh-CN" altLang="en-US"/>
        </a:p>
      </dgm:t>
    </dgm:pt>
    <dgm:pt modelId="{28B22BAA-5BF2-3448-A529-D989148F12A9}" type="pres">
      <dgm:prSet presAssocID="{820ADBE0-6537-FE47-A7BA-BA42696AF8C7}" presName="conn2-1" presStyleLbl="parChTrans1D2" presStyleIdx="11" presStyleCnt="12"/>
      <dgm:spPr/>
      <dgm:t>
        <a:bodyPr/>
        <a:lstStyle/>
        <a:p>
          <a:endParaRPr lang="zh-CN" altLang="en-US"/>
        </a:p>
      </dgm:t>
    </dgm:pt>
    <dgm:pt modelId="{54988CD6-4C2C-0B46-806B-857498FF5ABF}" type="pres">
      <dgm:prSet presAssocID="{820ADBE0-6537-FE47-A7BA-BA42696AF8C7}" presName="connTx" presStyleLbl="parChTrans1D2" presStyleIdx="11" presStyleCnt="12"/>
      <dgm:spPr/>
      <dgm:t>
        <a:bodyPr/>
        <a:lstStyle/>
        <a:p>
          <a:endParaRPr lang="zh-CN" altLang="en-US"/>
        </a:p>
      </dgm:t>
    </dgm:pt>
    <dgm:pt modelId="{2B60A478-F6B1-CA42-A7A5-2C9AD1F726E9}" type="pres">
      <dgm:prSet presAssocID="{9214C962-06F6-5346-8108-8475251BA614}" presName="root2" presStyleCnt="0"/>
      <dgm:spPr/>
      <dgm:t>
        <a:bodyPr/>
        <a:lstStyle/>
        <a:p>
          <a:endParaRPr lang="zh-CN" altLang="en-US"/>
        </a:p>
      </dgm:t>
    </dgm:pt>
    <dgm:pt modelId="{98898A49-EECE-8C42-800D-7F49FC06C40D}" type="pres">
      <dgm:prSet presAssocID="{9214C962-06F6-5346-8108-8475251BA614}" presName="LevelTwoTextNode" presStyleLbl="node2" presStyleIdx="11" presStyleCnt="12" custScaleX="729839" custScaleY="212099">
        <dgm:presLayoutVars>
          <dgm:chPref val="3"/>
        </dgm:presLayoutVars>
      </dgm:prSet>
      <dgm:spPr/>
      <dgm:t>
        <a:bodyPr/>
        <a:lstStyle/>
        <a:p>
          <a:endParaRPr lang="zh-CN" altLang="en-US"/>
        </a:p>
      </dgm:t>
    </dgm:pt>
    <dgm:pt modelId="{DF44DD10-64D4-1F40-8E60-EDF3FC2376C6}" type="pres">
      <dgm:prSet presAssocID="{9214C962-06F6-5346-8108-8475251BA614}" presName="level3hierChild" presStyleCnt="0"/>
      <dgm:spPr/>
      <dgm:t>
        <a:bodyPr/>
        <a:lstStyle/>
        <a:p>
          <a:endParaRPr lang="zh-CN" altLang="en-US"/>
        </a:p>
      </dgm:t>
    </dgm:pt>
  </dgm:ptLst>
  <dgm:cxnLst>
    <dgm:cxn modelId="{91EA4A77-9B0C-7043-879F-F6D7823DE774}" type="presOf" srcId="{D16A4600-D4DE-E242-BA16-F1E62B9DD85E}" destId="{801D293D-5A6E-CF4C-ADA4-5CA1C7809ED1}" srcOrd="0" destOrd="0" presId="urn:microsoft.com/office/officeart/2008/layout/HorizontalMultiLevelHierarchy"/>
    <dgm:cxn modelId="{E2278EDC-BDC9-D547-84F2-B8493D62DC04}" type="presOf" srcId="{CC0494AB-8E3F-EC47-B0B0-24A8F75C0C9C}" destId="{1A32823E-C562-194D-8C0A-5A42C66D5E4E}" srcOrd="0" destOrd="0" presId="urn:microsoft.com/office/officeart/2008/layout/HorizontalMultiLevelHierarchy"/>
    <dgm:cxn modelId="{1E71C3B8-30DF-8447-97A4-8A7B67B8B683}" type="presOf" srcId="{4E14D144-022B-1D4A-BBBE-45595C94A337}" destId="{00C029E1-BACD-3B4B-B105-64422CAA0D27}" srcOrd="0" destOrd="0" presId="urn:microsoft.com/office/officeart/2008/layout/HorizontalMultiLevelHierarchy"/>
    <dgm:cxn modelId="{FF6702FA-0704-0544-9668-C01D90677A4D}" type="presOf" srcId="{47B0721A-9EA4-BD46-A2A8-9AFEF7D1FA26}" destId="{BABB8878-4B1D-194C-ACD5-84171842B8AC}" srcOrd="1" destOrd="0" presId="urn:microsoft.com/office/officeart/2008/layout/HorizontalMultiLevelHierarchy"/>
    <dgm:cxn modelId="{E83C6706-7966-1645-BF99-C995006B1487}" type="presOf" srcId="{820ADBE0-6537-FE47-A7BA-BA42696AF8C7}" destId="{28B22BAA-5BF2-3448-A529-D989148F12A9}" srcOrd="0" destOrd="0" presId="urn:microsoft.com/office/officeart/2008/layout/HorizontalMultiLevelHierarchy"/>
    <dgm:cxn modelId="{C7B412DD-60B8-A940-9D08-91E6977BB252}" type="presOf" srcId="{B40B3CEB-0D29-1B44-8A52-6DA3DBB9DFF8}" destId="{F23CCF4A-0F02-B643-86DA-D7F6CBD2CB37}" srcOrd="0" destOrd="0" presId="urn:microsoft.com/office/officeart/2008/layout/HorizontalMultiLevelHierarchy"/>
    <dgm:cxn modelId="{6CAFC722-C8C3-4449-BB25-5CA4F54596F6}" type="presOf" srcId="{F45AB31B-DF60-844C-AE68-2F77BA5FCE99}" destId="{A3F7329B-086E-6C4A-9619-9EFEE1A157E2}" srcOrd="0" destOrd="0" presId="urn:microsoft.com/office/officeart/2008/layout/HorizontalMultiLevelHierarchy"/>
    <dgm:cxn modelId="{FAD075C8-98B7-904F-B3B8-CF7FF1C17304}" type="presOf" srcId="{887E1BA4-75F1-894D-A744-FE9FD680F190}" destId="{E7F00E80-BF27-5546-BA55-1448BC72D880}" srcOrd="1" destOrd="0" presId="urn:microsoft.com/office/officeart/2008/layout/HorizontalMultiLevelHierarchy"/>
    <dgm:cxn modelId="{8AD7AF66-9693-054C-90C1-2356E44D3714}" srcId="{CC08C8E7-D5AB-9C4F-A78B-4A8C57EB2D22}" destId="{4E14D144-022B-1D4A-BBBE-45595C94A337}" srcOrd="8" destOrd="0" parTransId="{47B0721A-9EA4-BD46-A2A8-9AFEF7D1FA26}" sibTransId="{CEB49789-2DA3-534B-A44C-6E41405FE22F}"/>
    <dgm:cxn modelId="{D670A6F3-2043-944A-99A4-A56E47721AD5}" type="presOf" srcId="{F45AB31B-DF60-844C-AE68-2F77BA5FCE99}" destId="{64733200-66FF-514C-975E-6A30586E77DF}" srcOrd="1" destOrd="0" presId="urn:microsoft.com/office/officeart/2008/layout/HorizontalMultiLevelHierarchy"/>
    <dgm:cxn modelId="{D1ED81FC-ECC1-5C4C-8FF7-715596F826D3}" type="presOf" srcId="{F9CE41E7-9A25-2840-A52B-63F93B3B548E}" destId="{63F35746-278C-874D-9A13-4343B4455491}" srcOrd="0" destOrd="0" presId="urn:microsoft.com/office/officeart/2008/layout/HorizontalMultiLevelHierarchy"/>
    <dgm:cxn modelId="{E3E14CF9-1973-3B44-9755-F7592DDA6571}" srcId="{CC08C8E7-D5AB-9C4F-A78B-4A8C57EB2D22}" destId="{9214C962-06F6-5346-8108-8475251BA614}" srcOrd="11" destOrd="0" parTransId="{820ADBE0-6537-FE47-A7BA-BA42696AF8C7}" sibTransId="{E2BCF612-A03B-7544-A023-8BE34139F4D6}"/>
    <dgm:cxn modelId="{413AAA7A-1D4F-9B40-AD13-199869DCFB34}" type="presOf" srcId="{B40B3CEB-0D29-1B44-8A52-6DA3DBB9DFF8}" destId="{86270928-55DA-8D45-B5F7-CCC26D5CD5C5}" srcOrd="1" destOrd="0" presId="urn:microsoft.com/office/officeart/2008/layout/HorizontalMultiLevelHierarchy"/>
    <dgm:cxn modelId="{F1C99151-3DB3-2B4C-AF26-3B40C4C7EF00}" srcId="{CC08C8E7-D5AB-9C4F-A78B-4A8C57EB2D22}" destId="{BE940E4F-94EE-CB4B-8C2D-7824CF0518A4}" srcOrd="10" destOrd="0" parTransId="{CC0494AB-8E3F-EC47-B0B0-24A8F75C0C9C}" sibTransId="{7B8E7360-1AE1-3A4D-B049-58FE99F150A9}"/>
    <dgm:cxn modelId="{7266F58E-BE89-7949-B342-DE8235E034EB}" srcId="{CC08C8E7-D5AB-9C4F-A78B-4A8C57EB2D22}" destId="{D16A4600-D4DE-E242-BA16-F1E62B9DD85E}" srcOrd="2" destOrd="0" parTransId="{B40B3CEB-0D29-1B44-8A52-6DA3DBB9DFF8}" sibTransId="{84B1AC86-B4B5-0A4A-9160-0436017187FF}"/>
    <dgm:cxn modelId="{CB316DDB-5FD4-924E-8656-4F2DA30AD87D}" type="presOf" srcId="{887E1BA4-75F1-894D-A744-FE9FD680F190}" destId="{BF3B09D1-E8E8-0A4F-9573-99448D99561B}"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9714678-C310-504E-9BCE-F4873D26F0D9}" type="presOf" srcId="{F9BE15F9-E21F-6E44-8F9B-32BF4224D07B}" destId="{79FBF4CB-A334-FA4C-A730-5AE32E36618A}" srcOrd="0" destOrd="0" presId="urn:microsoft.com/office/officeart/2008/layout/HorizontalMultiLevelHierarchy"/>
    <dgm:cxn modelId="{B7310E3C-BD94-2741-B44B-BACA95B1D861}" type="presOf" srcId="{47B0721A-9EA4-BD46-A2A8-9AFEF7D1FA26}" destId="{4BA792CA-FCEB-7841-9D80-6BB1A42B4D94}" srcOrd="0" destOrd="0" presId="urn:microsoft.com/office/officeart/2008/layout/HorizontalMultiLevelHierarchy"/>
    <dgm:cxn modelId="{F5520AE5-50EB-8743-B48A-12307D4CCE80}" srcId="{CC08C8E7-D5AB-9C4F-A78B-4A8C57EB2D22}" destId="{9BA062DA-6B7A-FC4F-B1BB-7CC4C74C72CE}" srcOrd="1" destOrd="0" parTransId="{45267C76-6276-B44A-878A-9D61B556EBD7}" sibTransId="{3A650251-37F9-7645-8144-FF91C57FC2AC}"/>
    <dgm:cxn modelId="{9C03F626-7862-6843-9483-473461CAE1C4}" srcId="{CC08C8E7-D5AB-9C4F-A78B-4A8C57EB2D22}" destId="{F9CE41E7-9A25-2840-A52B-63F93B3B548E}" srcOrd="4" destOrd="0" parTransId="{9C335C71-1A3C-1941-AC2D-078DDEFA8186}" sibTransId="{C5A36928-B9FE-0A47-8BA5-11406622085F}"/>
    <dgm:cxn modelId="{2217C8F9-C83D-D740-95BE-0667D7CCDE8F}" type="presOf" srcId="{BE940E4F-94EE-CB4B-8C2D-7824CF0518A4}" destId="{0B025E1A-4017-974E-A410-E5C6C65DC33A}" srcOrd="0" destOrd="0" presId="urn:microsoft.com/office/officeart/2008/layout/HorizontalMultiLevelHierarchy"/>
    <dgm:cxn modelId="{4151A89A-8378-F44D-B0F2-F66D834767A0}"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DB6BE517-B64C-2F45-B60E-6DFDD08ED489}" type="presOf" srcId="{45267C76-6276-B44A-878A-9D61B556EBD7}" destId="{938A9782-2B6B-8141-99DA-6568305E0C38}" srcOrd="1" destOrd="0" presId="urn:microsoft.com/office/officeart/2008/layout/HorizontalMultiLevelHierarchy"/>
    <dgm:cxn modelId="{A049363B-325D-B849-BCE8-3085B8438F4B}" type="presOf" srcId="{9DF26A7C-CD2C-584F-8BFC-74E7F14B0615}" destId="{31ACF357-AE44-124F-A9DE-C42B68E56AD2}" srcOrd="1" destOrd="0" presId="urn:microsoft.com/office/officeart/2008/layout/HorizontalMultiLevelHierarchy"/>
    <dgm:cxn modelId="{4CAAAD1B-4B3B-E34A-954A-E095DEACFF24}" srcId="{CC08C8E7-D5AB-9C4F-A78B-4A8C57EB2D22}" destId="{2F57CDBE-DE3A-174D-8DED-5B182C37B8FF}" srcOrd="6" destOrd="0" parTransId="{F45AB31B-DF60-844C-AE68-2F77BA5FCE99}" sibTransId="{68820AC4-F25B-E84E-886D-264F98D07787}"/>
    <dgm:cxn modelId="{593E7127-B706-2849-A1AF-E583DC8FC4C5}" type="presOf" srcId="{6CB7309F-D8D5-EE42-A792-5DBC6DD2FA19}" destId="{D87FA41A-845D-0742-BFE6-B20A8A85E955}" srcOrd="0" destOrd="0" presId="urn:microsoft.com/office/officeart/2008/layout/HorizontalMultiLevelHierarchy"/>
    <dgm:cxn modelId="{4868CB74-1B55-7E42-9BFE-F2335BF9ACE0}" srcId="{CC08C8E7-D5AB-9C4F-A78B-4A8C57EB2D22}" destId="{B66F832D-4D17-F842-A04B-51EF67D9557A}" srcOrd="5" destOrd="0" parTransId="{6CB7309F-D8D5-EE42-A792-5DBC6DD2FA19}" sibTransId="{691A876B-9312-B04E-9DA0-0747F172036B}"/>
    <dgm:cxn modelId="{509D8E3A-5543-5942-9D06-488132066A99}" type="presOf" srcId="{DD5BF61D-B843-C744-B9A9-3312A1287EF4}" destId="{C852AF5D-E3CA-F844-B775-08DD6E6FB940}" srcOrd="0" destOrd="0" presId="urn:microsoft.com/office/officeart/2008/layout/HorizontalMultiLevelHierarchy"/>
    <dgm:cxn modelId="{1F2CD7C0-5C3F-9844-AB75-501616FF55F0}" srcId="{CC08C8E7-D5AB-9C4F-A78B-4A8C57EB2D22}" destId="{6221EB94-F10F-E340-8A99-80CCB2C05679}" srcOrd="3" destOrd="0" parTransId="{887E1BA4-75F1-894D-A744-FE9FD680F190}" sibTransId="{6F55FF74-2628-904B-A82A-93CF536B1C96}"/>
    <dgm:cxn modelId="{C6575EF1-B389-664E-89D4-DAF381C2EF5B}" type="presOf" srcId="{9BA062DA-6B7A-FC4F-B1BB-7CC4C74C72CE}" destId="{1C998B4A-F8C8-5D49-862A-38B9C7611407}" srcOrd="0" destOrd="0" presId="urn:microsoft.com/office/officeart/2008/layout/HorizontalMultiLevelHierarchy"/>
    <dgm:cxn modelId="{AC31E247-D602-1F40-B807-135A4B9872E9}" type="presOf" srcId="{F9BE15F9-E21F-6E44-8F9B-32BF4224D07B}" destId="{9EE10452-48CF-D04B-B4D7-2F7F0F4050BF}" srcOrd="1" destOrd="0" presId="urn:microsoft.com/office/officeart/2008/layout/HorizontalMultiLevelHierarchy"/>
    <dgm:cxn modelId="{B0875DD0-3CB6-FF4D-AAE4-B7D09E50DCBD}" type="presOf" srcId="{9C335C71-1A3C-1941-AC2D-078DDEFA8186}" destId="{6396734B-FFF4-384D-A9D1-7B3460829391}" srcOrd="1" destOrd="0" presId="urn:microsoft.com/office/officeart/2008/layout/HorizontalMultiLevelHierarchy"/>
    <dgm:cxn modelId="{E1A31469-6BEA-3D4C-8AD3-79F6DDEC256E}" type="presOf" srcId="{FDD9802F-429E-3140-89C2-799E76192FD8}" destId="{2B38E664-48B7-7044-9738-8E97AC293AB1}" srcOrd="0" destOrd="0" presId="urn:microsoft.com/office/officeart/2008/layout/HorizontalMultiLevelHierarchy"/>
    <dgm:cxn modelId="{DE5E8F2B-73B5-964B-9599-3334B3751118}" type="presOf" srcId="{3D524EC8-D288-324C-BF5F-AB30BE4DD581}" destId="{594B141E-C1DA-D845-9DD4-07B3012F8988}" srcOrd="0" destOrd="0" presId="urn:microsoft.com/office/officeart/2008/layout/HorizontalMultiLevelHierarchy"/>
    <dgm:cxn modelId="{CB1A4CBA-63BD-4746-9744-66EE79B3428D}" type="presOf" srcId="{45267C76-6276-B44A-878A-9D61B556EBD7}" destId="{1F2800E8-CF94-FD43-8D0E-7E4B278315B1}" srcOrd="0" destOrd="0" presId="urn:microsoft.com/office/officeart/2008/layout/HorizontalMultiLevelHierarchy"/>
    <dgm:cxn modelId="{82CBE5A3-3AED-784A-ADD1-2284930885CF}" type="presOf" srcId="{CC08C8E7-D5AB-9C4F-A78B-4A8C57EB2D22}" destId="{7111AE39-B455-7C4D-91F4-9E37E3822D07}" srcOrd="0" destOrd="0" presId="urn:microsoft.com/office/officeart/2008/layout/HorizontalMultiLevelHierarchy"/>
    <dgm:cxn modelId="{364926CB-CA73-8147-B306-0CD0100996B2}" type="presOf" srcId="{9C335C71-1A3C-1941-AC2D-078DDEFA8186}" destId="{D205D4C6-038E-044A-A3BA-7E795737A05F}" srcOrd="0" destOrd="0" presId="urn:microsoft.com/office/officeart/2008/layout/HorizontalMultiLevelHierarchy"/>
    <dgm:cxn modelId="{333B493C-3C74-AA48-8BEB-1FCBB22FAB1E}" type="presOf" srcId="{A73DCD64-89DF-3E4C-9543-0D417B51464E}" destId="{F726EDD3-E670-9B47-8786-4F599884289D}" srcOrd="1" destOrd="0" presId="urn:microsoft.com/office/officeart/2008/layout/HorizontalMultiLevelHierarchy"/>
    <dgm:cxn modelId="{6BE8EDB7-865A-7A40-AE42-84E52710B0CC}" type="presOf" srcId="{CC0494AB-8E3F-EC47-B0B0-24A8F75C0C9C}" destId="{9917B5D9-9759-3349-9C05-A9B0771200CB}" srcOrd="1" destOrd="0" presId="urn:microsoft.com/office/officeart/2008/layout/HorizontalMultiLevelHierarchy"/>
    <dgm:cxn modelId="{210D86F9-1A99-844E-BB02-EF34B987A52F}" type="presOf" srcId="{B66F832D-4D17-F842-A04B-51EF67D9557A}" destId="{8FE3CA9D-F9AC-4D4D-BF03-5B208403D01F}" srcOrd="0" destOrd="0" presId="urn:microsoft.com/office/officeart/2008/layout/HorizontalMultiLevelHierarchy"/>
    <dgm:cxn modelId="{48A6C008-AD4C-CD4B-B057-7A2989862381}" type="presOf" srcId="{9DF26A7C-CD2C-584F-8BFC-74E7F14B0615}" destId="{EFDB52AC-193B-D24A-9D41-0D409F2C9383}" srcOrd="0" destOrd="0" presId="urn:microsoft.com/office/officeart/2008/layout/HorizontalMultiLevelHierarchy"/>
    <dgm:cxn modelId="{C39A6707-BE9A-524C-BC72-B02C21F2DAD5}" type="presOf" srcId="{820ADBE0-6537-FE47-A7BA-BA42696AF8C7}" destId="{54988CD6-4C2C-0B46-806B-857498FF5ABF}" srcOrd="1" destOrd="0" presId="urn:microsoft.com/office/officeart/2008/layout/HorizontalMultiLevelHierarchy"/>
    <dgm:cxn modelId="{D101F6B0-8C71-3441-8158-05192F18DD19}" type="presOf" srcId="{6221EB94-F10F-E340-8A99-80CCB2C05679}" destId="{2A813B24-1D27-BA48-B656-7DF38994DA1B}" srcOrd="0" destOrd="0" presId="urn:microsoft.com/office/officeart/2008/layout/HorizontalMultiLevelHierarchy"/>
    <dgm:cxn modelId="{DD1DE336-BBD7-8E48-ADAE-7794CEA74583}" type="presOf" srcId="{2EFE4671-8583-3540-9262-1FC578B666F4}" destId="{3013142F-A3C7-F746-853E-2CA8B540A8DE}" srcOrd="0" destOrd="0" presId="urn:microsoft.com/office/officeart/2008/layout/HorizontalMultiLevelHierarchy"/>
    <dgm:cxn modelId="{942FDF42-DC02-DE45-9F96-659644D43B12}" srcId="{CC08C8E7-D5AB-9C4F-A78B-4A8C57EB2D22}" destId="{3D524EC8-D288-324C-BF5F-AB30BE4DD581}" srcOrd="7" destOrd="0" parTransId="{9DF26A7C-CD2C-584F-8BFC-74E7F14B0615}" sibTransId="{F357EC1D-80D7-9443-A898-A1AD2D76B5BD}"/>
    <dgm:cxn modelId="{BBF552F6-B3EF-0443-A3A5-974257DCB5CC}" type="presOf" srcId="{9214C962-06F6-5346-8108-8475251BA614}" destId="{98898A49-EECE-8C42-800D-7F49FC06C40D}" srcOrd="0" destOrd="0" presId="urn:microsoft.com/office/officeart/2008/layout/HorizontalMultiLevelHierarchy"/>
    <dgm:cxn modelId="{67F78886-96E9-F640-AD65-20FB909CE7F3}" type="presOf" srcId="{2F57CDBE-DE3A-174D-8DED-5B182C37B8FF}" destId="{9EBBA99F-A4CB-4947-AF0D-06A5810B9341}" srcOrd="0" destOrd="0" presId="urn:microsoft.com/office/officeart/2008/layout/HorizontalMultiLevelHierarchy"/>
    <dgm:cxn modelId="{E6A92936-66FB-8743-97A9-30CFC6715C26}" type="presOf" srcId="{6CB7309F-D8D5-EE42-A792-5DBC6DD2FA19}" destId="{23ABB7CA-867F-A94E-86EF-7DB36A9DC8CA}" srcOrd="1" destOrd="0" presId="urn:microsoft.com/office/officeart/2008/layout/HorizontalMultiLevelHierarchy"/>
    <dgm:cxn modelId="{DA2C5513-9717-4245-BD5B-9C97EEF877FC}" srcId="{CC08C8E7-D5AB-9C4F-A78B-4A8C57EB2D22}" destId="{FDD9802F-429E-3140-89C2-799E76192FD8}" srcOrd="9" destOrd="0" parTransId="{F9BE15F9-E21F-6E44-8F9B-32BF4224D07B}" sibTransId="{D882D7DF-B869-1641-903A-69C78D498879}"/>
    <dgm:cxn modelId="{AB24A87E-792C-2746-9AEA-855A3878B06A}" type="presParOf" srcId="{3013142F-A3C7-F746-853E-2CA8B540A8DE}" destId="{B764B132-0961-414E-B6FA-FB0C6C1C6CED}" srcOrd="0" destOrd="0" presId="urn:microsoft.com/office/officeart/2008/layout/HorizontalMultiLevelHierarchy"/>
    <dgm:cxn modelId="{356B7EEA-3B14-0F48-80D6-E6B14D5C557F}" type="presParOf" srcId="{B764B132-0961-414E-B6FA-FB0C6C1C6CED}" destId="{7111AE39-B455-7C4D-91F4-9E37E3822D07}" srcOrd="0" destOrd="0" presId="urn:microsoft.com/office/officeart/2008/layout/HorizontalMultiLevelHierarchy"/>
    <dgm:cxn modelId="{5F4B7692-85EF-0145-BDA0-3B0E01580BF2}" type="presParOf" srcId="{B764B132-0961-414E-B6FA-FB0C6C1C6CED}" destId="{551EC4E6-AE1D-DD43-B7C4-D7EFBEA2E636}" srcOrd="1" destOrd="0" presId="urn:microsoft.com/office/officeart/2008/layout/HorizontalMultiLevelHierarchy"/>
    <dgm:cxn modelId="{7662BDCB-86C9-8344-9F86-3C4F582EAB36}" type="presParOf" srcId="{551EC4E6-AE1D-DD43-B7C4-D7EFBEA2E636}" destId="{082A771F-69AF-7C4C-86CB-DF1CD8CB6581}" srcOrd="0" destOrd="0" presId="urn:microsoft.com/office/officeart/2008/layout/HorizontalMultiLevelHierarchy"/>
    <dgm:cxn modelId="{8DAC43D5-47DC-3A49-99FA-0A905C60DA36}" type="presParOf" srcId="{082A771F-69AF-7C4C-86CB-DF1CD8CB6581}" destId="{F726EDD3-E670-9B47-8786-4F599884289D}" srcOrd="0" destOrd="0" presId="urn:microsoft.com/office/officeart/2008/layout/HorizontalMultiLevelHierarchy"/>
    <dgm:cxn modelId="{38B61820-E662-C04D-B814-553E94B3C6F2}" type="presParOf" srcId="{551EC4E6-AE1D-DD43-B7C4-D7EFBEA2E636}" destId="{7B40AE63-0EA3-0747-BCE5-5F3AB0355BF2}" srcOrd="1" destOrd="0" presId="urn:microsoft.com/office/officeart/2008/layout/HorizontalMultiLevelHierarchy"/>
    <dgm:cxn modelId="{2AD5D7C8-8277-074C-9E1B-F37E010C3DE4}" type="presParOf" srcId="{7B40AE63-0EA3-0747-BCE5-5F3AB0355BF2}" destId="{C852AF5D-E3CA-F844-B775-08DD6E6FB940}" srcOrd="0" destOrd="0" presId="urn:microsoft.com/office/officeart/2008/layout/HorizontalMultiLevelHierarchy"/>
    <dgm:cxn modelId="{B627F8D2-99EA-6C49-B849-FADE226C0049}" type="presParOf" srcId="{7B40AE63-0EA3-0747-BCE5-5F3AB0355BF2}" destId="{30463D07-8E7F-3146-97CE-76CE82648742}" srcOrd="1" destOrd="0" presId="urn:microsoft.com/office/officeart/2008/layout/HorizontalMultiLevelHierarchy"/>
    <dgm:cxn modelId="{ACB917DB-6BBC-AC4C-A1B1-1C7F97446607}" type="presParOf" srcId="{551EC4E6-AE1D-DD43-B7C4-D7EFBEA2E636}" destId="{1F2800E8-CF94-FD43-8D0E-7E4B278315B1}" srcOrd="2" destOrd="0" presId="urn:microsoft.com/office/officeart/2008/layout/HorizontalMultiLevelHierarchy"/>
    <dgm:cxn modelId="{2741C799-C6AA-AC4C-A0F3-E4D930DA779E}" type="presParOf" srcId="{1F2800E8-CF94-FD43-8D0E-7E4B278315B1}" destId="{938A9782-2B6B-8141-99DA-6568305E0C38}" srcOrd="0" destOrd="0" presId="urn:microsoft.com/office/officeart/2008/layout/HorizontalMultiLevelHierarchy"/>
    <dgm:cxn modelId="{A8C1DAF9-831C-9F40-B2AB-C0DACD2F2E91}" type="presParOf" srcId="{551EC4E6-AE1D-DD43-B7C4-D7EFBEA2E636}" destId="{7377E58F-198D-DE48-B3AF-2D2AF67C403D}" srcOrd="3" destOrd="0" presId="urn:microsoft.com/office/officeart/2008/layout/HorizontalMultiLevelHierarchy"/>
    <dgm:cxn modelId="{6EBB7583-CAC1-4A40-AF35-2190982B78EF}" type="presParOf" srcId="{7377E58F-198D-DE48-B3AF-2D2AF67C403D}" destId="{1C998B4A-F8C8-5D49-862A-38B9C7611407}" srcOrd="0" destOrd="0" presId="urn:microsoft.com/office/officeart/2008/layout/HorizontalMultiLevelHierarchy"/>
    <dgm:cxn modelId="{A254ACD6-C1DD-E949-8253-CB210790239E}" type="presParOf" srcId="{7377E58F-198D-DE48-B3AF-2D2AF67C403D}" destId="{F9C8551A-E3F5-1A41-9D81-BA411262A93F}" srcOrd="1" destOrd="0" presId="urn:microsoft.com/office/officeart/2008/layout/HorizontalMultiLevelHierarchy"/>
    <dgm:cxn modelId="{B618C74C-FC59-774F-96FF-BA17526483B0}" type="presParOf" srcId="{551EC4E6-AE1D-DD43-B7C4-D7EFBEA2E636}" destId="{F23CCF4A-0F02-B643-86DA-D7F6CBD2CB37}" srcOrd="4" destOrd="0" presId="urn:microsoft.com/office/officeart/2008/layout/HorizontalMultiLevelHierarchy"/>
    <dgm:cxn modelId="{47F1CA01-23DB-4843-943D-C954AE09E3F9}" type="presParOf" srcId="{F23CCF4A-0F02-B643-86DA-D7F6CBD2CB37}" destId="{86270928-55DA-8D45-B5F7-CCC26D5CD5C5}" srcOrd="0" destOrd="0" presId="urn:microsoft.com/office/officeart/2008/layout/HorizontalMultiLevelHierarchy"/>
    <dgm:cxn modelId="{CDF7DD8A-41EC-BB49-AF75-C02C25F6AA88}" type="presParOf" srcId="{551EC4E6-AE1D-DD43-B7C4-D7EFBEA2E636}" destId="{24B9ADD3-B7B6-0948-A5B4-DEF0345E911E}" srcOrd="5" destOrd="0" presId="urn:microsoft.com/office/officeart/2008/layout/HorizontalMultiLevelHierarchy"/>
    <dgm:cxn modelId="{0D34BED5-6204-4A48-954C-FC7DCEEE16E6}" type="presParOf" srcId="{24B9ADD3-B7B6-0948-A5B4-DEF0345E911E}" destId="{801D293D-5A6E-CF4C-ADA4-5CA1C7809ED1}" srcOrd="0" destOrd="0" presId="urn:microsoft.com/office/officeart/2008/layout/HorizontalMultiLevelHierarchy"/>
    <dgm:cxn modelId="{CA9C0525-353F-3844-8B10-828B3FB11E2A}" type="presParOf" srcId="{24B9ADD3-B7B6-0948-A5B4-DEF0345E911E}" destId="{C002F34D-29F7-054C-94FA-D3E01EC8CF0A}" srcOrd="1" destOrd="0" presId="urn:microsoft.com/office/officeart/2008/layout/HorizontalMultiLevelHierarchy"/>
    <dgm:cxn modelId="{2C90F0B8-83F3-9148-AB54-0FCD5E18FB1D}" type="presParOf" srcId="{551EC4E6-AE1D-DD43-B7C4-D7EFBEA2E636}" destId="{BF3B09D1-E8E8-0A4F-9573-99448D99561B}" srcOrd="6" destOrd="0" presId="urn:microsoft.com/office/officeart/2008/layout/HorizontalMultiLevelHierarchy"/>
    <dgm:cxn modelId="{97251440-A9D3-E94B-8F30-D7C33A104840}" type="presParOf" srcId="{BF3B09D1-E8E8-0A4F-9573-99448D99561B}" destId="{E7F00E80-BF27-5546-BA55-1448BC72D880}" srcOrd="0" destOrd="0" presId="urn:microsoft.com/office/officeart/2008/layout/HorizontalMultiLevelHierarchy"/>
    <dgm:cxn modelId="{C4577CE1-20BE-8644-97A9-55DABDA921DD}" type="presParOf" srcId="{551EC4E6-AE1D-DD43-B7C4-D7EFBEA2E636}" destId="{EB73FD6D-7D88-1C4D-A0D2-0E26216B76B3}" srcOrd="7" destOrd="0" presId="urn:microsoft.com/office/officeart/2008/layout/HorizontalMultiLevelHierarchy"/>
    <dgm:cxn modelId="{557F6554-8570-9544-866A-875DFCFA4884}" type="presParOf" srcId="{EB73FD6D-7D88-1C4D-A0D2-0E26216B76B3}" destId="{2A813B24-1D27-BA48-B656-7DF38994DA1B}" srcOrd="0" destOrd="0" presId="urn:microsoft.com/office/officeart/2008/layout/HorizontalMultiLevelHierarchy"/>
    <dgm:cxn modelId="{EED1DCAC-1D39-2A4E-B3D8-D50E60E3E0DC}" type="presParOf" srcId="{EB73FD6D-7D88-1C4D-A0D2-0E26216B76B3}" destId="{F3EF56C7-CBF7-3B4B-8E99-45B4D2BFD1FA}" srcOrd="1" destOrd="0" presId="urn:microsoft.com/office/officeart/2008/layout/HorizontalMultiLevelHierarchy"/>
    <dgm:cxn modelId="{EDCB6D5B-BA26-D54C-8E54-685917A7D6E6}" type="presParOf" srcId="{551EC4E6-AE1D-DD43-B7C4-D7EFBEA2E636}" destId="{D205D4C6-038E-044A-A3BA-7E795737A05F}" srcOrd="8" destOrd="0" presId="urn:microsoft.com/office/officeart/2008/layout/HorizontalMultiLevelHierarchy"/>
    <dgm:cxn modelId="{A8313ECF-26D0-6440-BC0A-40D1ACFAE230}" type="presParOf" srcId="{D205D4C6-038E-044A-A3BA-7E795737A05F}" destId="{6396734B-FFF4-384D-A9D1-7B3460829391}" srcOrd="0" destOrd="0" presId="urn:microsoft.com/office/officeart/2008/layout/HorizontalMultiLevelHierarchy"/>
    <dgm:cxn modelId="{1435430E-6C50-504B-A8FB-5B0202499051}" type="presParOf" srcId="{551EC4E6-AE1D-DD43-B7C4-D7EFBEA2E636}" destId="{B7193BB4-EBFB-F94D-B9B5-45803EE52DBC}" srcOrd="9" destOrd="0" presId="urn:microsoft.com/office/officeart/2008/layout/HorizontalMultiLevelHierarchy"/>
    <dgm:cxn modelId="{D479AC7B-2304-5A4E-8647-E1CC0D3C17EC}" type="presParOf" srcId="{B7193BB4-EBFB-F94D-B9B5-45803EE52DBC}" destId="{63F35746-278C-874D-9A13-4343B4455491}" srcOrd="0" destOrd="0" presId="urn:microsoft.com/office/officeart/2008/layout/HorizontalMultiLevelHierarchy"/>
    <dgm:cxn modelId="{129CD006-F846-4C4C-92B9-6080FBB35A11}" type="presParOf" srcId="{B7193BB4-EBFB-F94D-B9B5-45803EE52DBC}" destId="{36172B95-994F-3849-A5C6-A00A882569A7}" srcOrd="1" destOrd="0" presId="urn:microsoft.com/office/officeart/2008/layout/HorizontalMultiLevelHierarchy"/>
    <dgm:cxn modelId="{4A91A670-DCEF-674F-847B-2517D5DB23C9}" type="presParOf" srcId="{551EC4E6-AE1D-DD43-B7C4-D7EFBEA2E636}" destId="{D87FA41A-845D-0742-BFE6-B20A8A85E955}" srcOrd="10" destOrd="0" presId="urn:microsoft.com/office/officeart/2008/layout/HorizontalMultiLevelHierarchy"/>
    <dgm:cxn modelId="{4237FDF8-8BCF-644B-8DDA-E74EABABBEF3}" type="presParOf" srcId="{D87FA41A-845D-0742-BFE6-B20A8A85E955}" destId="{23ABB7CA-867F-A94E-86EF-7DB36A9DC8CA}" srcOrd="0" destOrd="0" presId="urn:microsoft.com/office/officeart/2008/layout/HorizontalMultiLevelHierarchy"/>
    <dgm:cxn modelId="{A3D964FD-81EF-4E47-9C7E-B67B67BC18D7}" type="presParOf" srcId="{551EC4E6-AE1D-DD43-B7C4-D7EFBEA2E636}" destId="{F5E40523-D54A-C94B-B68A-891E33491C33}" srcOrd="11" destOrd="0" presId="urn:microsoft.com/office/officeart/2008/layout/HorizontalMultiLevelHierarchy"/>
    <dgm:cxn modelId="{E8B4D4FD-AC90-C248-928B-40CF51A822D1}" type="presParOf" srcId="{F5E40523-D54A-C94B-B68A-891E33491C33}" destId="{8FE3CA9D-F9AC-4D4D-BF03-5B208403D01F}" srcOrd="0" destOrd="0" presId="urn:microsoft.com/office/officeart/2008/layout/HorizontalMultiLevelHierarchy"/>
    <dgm:cxn modelId="{0CBA284A-7785-AE4A-A0FE-F14FE8AF66B8}" type="presParOf" srcId="{F5E40523-D54A-C94B-B68A-891E33491C33}" destId="{3FA3A4FE-4A72-6F4A-9A04-17836A776012}" srcOrd="1" destOrd="0" presId="urn:microsoft.com/office/officeart/2008/layout/HorizontalMultiLevelHierarchy"/>
    <dgm:cxn modelId="{719D246A-007A-E64B-AE7D-C661CCD88EBD}" type="presParOf" srcId="{551EC4E6-AE1D-DD43-B7C4-D7EFBEA2E636}" destId="{A3F7329B-086E-6C4A-9619-9EFEE1A157E2}" srcOrd="12" destOrd="0" presId="urn:microsoft.com/office/officeart/2008/layout/HorizontalMultiLevelHierarchy"/>
    <dgm:cxn modelId="{A814B0FF-858B-A343-8FFD-DDBA42D23557}" type="presParOf" srcId="{A3F7329B-086E-6C4A-9619-9EFEE1A157E2}" destId="{64733200-66FF-514C-975E-6A30586E77DF}" srcOrd="0" destOrd="0" presId="urn:microsoft.com/office/officeart/2008/layout/HorizontalMultiLevelHierarchy"/>
    <dgm:cxn modelId="{BA8A16E0-7B1A-DC4B-9A32-D4C38168C821}" type="presParOf" srcId="{551EC4E6-AE1D-DD43-B7C4-D7EFBEA2E636}" destId="{A72AC503-0D89-0F40-91DC-8C40B1A372F1}" srcOrd="13" destOrd="0" presId="urn:microsoft.com/office/officeart/2008/layout/HorizontalMultiLevelHierarchy"/>
    <dgm:cxn modelId="{14058FB9-5CD6-7B45-BBC3-4DD3FDDE7BB5}" type="presParOf" srcId="{A72AC503-0D89-0F40-91DC-8C40B1A372F1}" destId="{9EBBA99F-A4CB-4947-AF0D-06A5810B9341}" srcOrd="0" destOrd="0" presId="urn:microsoft.com/office/officeart/2008/layout/HorizontalMultiLevelHierarchy"/>
    <dgm:cxn modelId="{1568C3A1-370C-044B-BE22-0A40949261FD}" type="presParOf" srcId="{A72AC503-0D89-0F40-91DC-8C40B1A372F1}" destId="{69FCBD15-7BC5-9347-8596-6646B5776E16}" srcOrd="1" destOrd="0" presId="urn:microsoft.com/office/officeart/2008/layout/HorizontalMultiLevelHierarchy"/>
    <dgm:cxn modelId="{3B62D865-2D49-4148-8459-078A77621604}" type="presParOf" srcId="{551EC4E6-AE1D-DD43-B7C4-D7EFBEA2E636}" destId="{EFDB52AC-193B-D24A-9D41-0D409F2C9383}" srcOrd="14" destOrd="0" presId="urn:microsoft.com/office/officeart/2008/layout/HorizontalMultiLevelHierarchy"/>
    <dgm:cxn modelId="{0C6A2B7C-4EBB-5B41-B079-FBD29938193D}" type="presParOf" srcId="{EFDB52AC-193B-D24A-9D41-0D409F2C9383}" destId="{31ACF357-AE44-124F-A9DE-C42B68E56AD2}" srcOrd="0" destOrd="0" presId="urn:microsoft.com/office/officeart/2008/layout/HorizontalMultiLevelHierarchy"/>
    <dgm:cxn modelId="{F06A0129-805C-A34B-81E5-B90ABEE6749D}" type="presParOf" srcId="{551EC4E6-AE1D-DD43-B7C4-D7EFBEA2E636}" destId="{2086F0B9-C63A-4A47-9706-4509CE8190D7}" srcOrd="15" destOrd="0" presId="urn:microsoft.com/office/officeart/2008/layout/HorizontalMultiLevelHierarchy"/>
    <dgm:cxn modelId="{6E41ECAF-0962-1A40-9E0A-38E673057859}" type="presParOf" srcId="{2086F0B9-C63A-4A47-9706-4509CE8190D7}" destId="{594B141E-C1DA-D845-9DD4-07B3012F8988}" srcOrd="0" destOrd="0" presId="urn:microsoft.com/office/officeart/2008/layout/HorizontalMultiLevelHierarchy"/>
    <dgm:cxn modelId="{A32DD150-B52A-744B-BEAD-7CDBCD7CF418}" type="presParOf" srcId="{2086F0B9-C63A-4A47-9706-4509CE8190D7}" destId="{CC6423BA-E758-3B48-AFF8-4F37F59240EB}" srcOrd="1" destOrd="0" presId="urn:microsoft.com/office/officeart/2008/layout/HorizontalMultiLevelHierarchy"/>
    <dgm:cxn modelId="{7C5ED546-76C9-654F-A5A5-2D8F3D3C15D5}" type="presParOf" srcId="{551EC4E6-AE1D-DD43-B7C4-D7EFBEA2E636}" destId="{4BA792CA-FCEB-7841-9D80-6BB1A42B4D94}" srcOrd="16" destOrd="0" presId="urn:microsoft.com/office/officeart/2008/layout/HorizontalMultiLevelHierarchy"/>
    <dgm:cxn modelId="{0808737E-2668-8740-A631-79D12B364C7D}" type="presParOf" srcId="{4BA792CA-FCEB-7841-9D80-6BB1A42B4D94}" destId="{BABB8878-4B1D-194C-ACD5-84171842B8AC}" srcOrd="0" destOrd="0" presId="urn:microsoft.com/office/officeart/2008/layout/HorizontalMultiLevelHierarchy"/>
    <dgm:cxn modelId="{E9BF8EED-67C5-EB4A-A3C8-182CDB2EF96B}" type="presParOf" srcId="{551EC4E6-AE1D-DD43-B7C4-D7EFBEA2E636}" destId="{FF89B527-96DD-344F-A6E9-4D96FBF8184B}" srcOrd="17" destOrd="0" presId="urn:microsoft.com/office/officeart/2008/layout/HorizontalMultiLevelHierarchy"/>
    <dgm:cxn modelId="{DF9D103D-580D-C748-9721-EEDF1DA7B276}" type="presParOf" srcId="{FF89B527-96DD-344F-A6E9-4D96FBF8184B}" destId="{00C029E1-BACD-3B4B-B105-64422CAA0D27}" srcOrd="0" destOrd="0" presId="urn:microsoft.com/office/officeart/2008/layout/HorizontalMultiLevelHierarchy"/>
    <dgm:cxn modelId="{494314AD-2E4A-B446-82B0-7FA56EFB6BA8}" type="presParOf" srcId="{FF89B527-96DD-344F-A6E9-4D96FBF8184B}" destId="{3177E0D2-F527-A748-B581-F447A0BCCEC9}" srcOrd="1" destOrd="0" presId="urn:microsoft.com/office/officeart/2008/layout/HorizontalMultiLevelHierarchy"/>
    <dgm:cxn modelId="{B542FC34-EBAD-B24E-8F51-BE09FDD33E02}" type="presParOf" srcId="{551EC4E6-AE1D-DD43-B7C4-D7EFBEA2E636}" destId="{79FBF4CB-A334-FA4C-A730-5AE32E36618A}" srcOrd="18" destOrd="0" presId="urn:microsoft.com/office/officeart/2008/layout/HorizontalMultiLevelHierarchy"/>
    <dgm:cxn modelId="{212C5CC7-4B08-D146-8E77-D9FDCBEA9939}" type="presParOf" srcId="{79FBF4CB-A334-FA4C-A730-5AE32E36618A}" destId="{9EE10452-48CF-D04B-B4D7-2F7F0F4050BF}" srcOrd="0" destOrd="0" presId="urn:microsoft.com/office/officeart/2008/layout/HorizontalMultiLevelHierarchy"/>
    <dgm:cxn modelId="{B52E7A50-ED0B-1E44-A554-FB349990115A}" type="presParOf" srcId="{551EC4E6-AE1D-DD43-B7C4-D7EFBEA2E636}" destId="{C467E811-70CB-BA4B-A8A7-0953754C465C}" srcOrd="19" destOrd="0" presId="urn:microsoft.com/office/officeart/2008/layout/HorizontalMultiLevelHierarchy"/>
    <dgm:cxn modelId="{4808FAE0-81B3-1C47-9A56-7C8DCBA9AD84}" type="presParOf" srcId="{C467E811-70CB-BA4B-A8A7-0953754C465C}" destId="{2B38E664-48B7-7044-9738-8E97AC293AB1}" srcOrd="0" destOrd="0" presId="urn:microsoft.com/office/officeart/2008/layout/HorizontalMultiLevelHierarchy"/>
    <dgm:cxn modelId="{B3459984-F6C5-D642-9083-24221B2E5071}" type="presParOf" srcId="{C467E811-70CB-BA4B-A8A7-0953754C465C}" destId="{EF9AE95C-C4E6-9949-9940-8C3EDD34A3ED}" srcOrd="1" destOrd="0" presId="urn:microsoft.com/office/officeart/2008/layout/HorizontalMultiLevelHierarchy"/>
    <dgm:cxn modelId="{2D19C17B-B42D-774F-B66F-3BB3BDA43432}" type="presParOf" srcId="{551EC4E6-AE1D-DD43-B7C4-D7EFBEA2E636}" destId="{1A32823E-C562-194D-8C0A-5A42C66D5E4E}" srcOrd="20" destOrd="0" presId="urn:microsoft.com/office/officeart/2008/layout/HorizontalMultiLevelHierarchy"/>
    <dgm:cxn modelId="{F2CF2E5D-BEEA-9248-81F8-53D420BBF8A6}" type="presParOf" srcId="{1A32823E-C562-194D-8C0A-5A42C66D5E4E}" destId="{9917B5D9-9759-3349-9C05-A9B0771200CB}" srcOrd="0" destOrd="0" presId="urn:microsoft.com/office/officeart/2008/layout/HorizontalMultiLevelHierarchy"/>
    <dgm:cxn modelId="{4DD3D128-9C4B-4F4E-AAE1-F84F9CBE07D6}" type="presParOf" srcId="{551EC4E6-AE1D-DD43-B7C4-D7EFBEA2E636}" destId="{A816742D-B597-8542-9D71-5667F8757F4C}" srcOrd="21" destOrd="0" presId="urn:microsoft.com/office/officeart/2008/layout/HorizontalMultiLevelHierarchy"/>
    <dgm:cxn modelId="{39B05B23-D7D0-C14C-88D6-528BDE33FB4D}" type="presParOf" srcId="{A816742D-B597-8542-9D71-5667F8757F4C}" destId="{0B025E1A-4017-974E-A410-E5C6C65DC33A}" srcOrd="0" destOrd="0" presId="urn:microsoft.com/office/officeart/2008/layout/HorizontalMultiLevelHierarchy"/>
    <dgm:cxn modelId="{4C90CFF8-0606-DC48-B7AB-EC2DB9269F0A}" type="presParOf" srcId="{A816742D-B597-8542-9D71-5667F8757F4C}" destId="{E7BE67DA-EE95-7E48-8D47-9DF7FC54EC08}" srcOrd="1" destOrd="0" presId="urn:microsoft.com/office/officeart/2008/layout/HorizontalMultiLevelHierarchy"/>
    <dgm:cxn modelId="{EB816860-AF96-7548-9E04-9B26405073D7}" type="presParOf" srcId="{551EC4E6-AE1D-DD43-B7C4-D7EFBEA2E636}" destId="{28B22BAA-5BF2-3448-A529-D989148F12A9}" srcOrd="22" destOrd="0" presId="urn:microsoft.com/office/officeart/2008/layout/HorizontalMultiLevelHierarchy"/>
    <dgm:cxn modelId="{9693D6FB-EF6F-EF4D-B500-72E2657E7463}" type="presParOf" srcId="{28B22BAA-5BF2-3448-A529-D989148F12A9}" destId="{54988CD6-4C2C-0B46-806B-857498FF5ABF}" srcOrd="0" destOrd="0" presId="urn:microsoft.com/office/officeart/2008/layout/HorizontalMultiLevelHierarchy"/>
    <dgm:cxn modelId="{A9226292-B743-C146-95DA-FD9A3B913D4C}" type="presParOf" srcId="{551EC4E6-AE1D-DD43-B7C4-D7EFBEA2E636}" destId="{2B60A478-F6B1-CA42-A7A5-2C9AD1F726E9}" srcOrd="23" destOrd="0" presId="urn:microsoft.com/office/officeart/2008/layout/HorizontalMultiLevelHierarchy"/>
    <dgm:cxn modelId="{224E2AD1-B5F0-E946-89DE-28D83331DDAC}" type="presParOf" srcId="{2B60A478-F6B1-CA42-A7A5-2C9AD1F726E9}" destId="{98898A49-EECE-8C42-800D-7F49FC06C40D}" srcOrd="0" destOrd="0" presId="urn:microsoft.com/office/officeart/2008/layout/HorizontalMultiLevelHierarchy"/>
    <dgm:cxn modelId="{9363E5C9-6725-0E48-8105-70D68831E3D9}" type="presParOf" srcId="{2B60A478-F6B1-CA42-A7A5-2C9AD1F726E9}" destId="{DF44DD10-64D4-1F40-8E60-EDF3FC2376C6}" srcOrd="1" destOrd="0" presId="urn:microsoft.com/office/officeart/2008/layout/HorizontalMultiLevelHierarchy"/>
  </dgm:cxnLst>
  <dgm:bg>
    <a:no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400" b="0" dirty="0" smtClean="0">
              <a:latin typeface="Microsoft YaHei" charset="-122"/>
              <a:ea typeface="Microsoft YaHei" charset="-122"/>
              <a:cs typeface="Microsoft YaHei" charset="-122"/>
            </a:rPr>
            <a:t>弹性理论</a:t>
          </a:r>
          <a:endParaRPr lang="zh-CN" altLang="en-US" sz="2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400">
            <a:latin typeface="Microsoft YaHei" charset="-122"/>
            <a:ea typeface="Microsoft YaHei" charset="-122"/>
            <a:cs typeface="Microsoft YaHei" charset="-122"/>
          </a:endParaRPr>
        </a:p>
      </dgm:t>
    </dgm:pt>
    <dgm:pt modelId="{DD5BF61D-B843-C744-B9A9-3312A1287EF4}">
      <dgm:prSet phldrT="[文本]" custT="1"/>
      <dgm:spPr/>
      <dgm:t>
        <a:bodyPr/>
        <a:lstStyle/>
        <a:p>
          <a:r>
            <a:rPr lang="zh-CN" altLang="en-US" sz="2400" dirty="0" smtClean="0">
              <a:solidFill>
                <a:schemeClr val="tx1"/>
              </a:solidFill>
              <a:latin typeface="Microsoft YaHei" charset="-122"/>
              <a:ea typeface="Microsoft YaHei" charset="-122"/>
              <a:cs typeface="Microsoft YaHei" charset="-122"/>
            </a:rPr>
            <a:t>需求弹性</a:t>
          </a:r>
          <a:endParaRPr lang="zh-CN" altLang="en-US" sz="24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4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400">
            <a:latin typeface="Microsoft YaHei" charset="-122"/>
            <a:ea typeface="Microsoft YaHei" charset="-122"/>
            <a:cs typeface="Microsoft YaHei" charset="-122"/>
          </a:endParaRPr>
        </a:p>
      </dgm:t>
    </dgm:pt>
    <dgm:pt modelId="{773FD5F0-F007-F148-886B-86E72F86266E}">
      <dgm:prSet phldrT="[文本]" custT="1"/>
      <dgm:spPr/>
      <dgm:t>
        <a:bodyPr/>
        <a:lstStyle/>
        <a:p>
          <a:r>
            <a:rPr lang="zh-CN" altLang="en-US" sz="2400" dirty="0" smtClean="0">
              <a:latin typeface="Microsoft YaHei" charset="-122"/>
              <a:ea typeface="Microsoft YaHei" charset="-122"/>
              <a:cs typeface="Microsoft YaHei" charset="-122"/>
            </a:rPr>
            <a:t>供给弹性</a:t>
          </a:r>
          <a:endParaRPr lang="zh-CN" altLang="en-US" sz="24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4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400">
            <a:latin typeface="Microsoft YaHei" charset="-122"/>
            <a:ea typeface="Microsoft YaHei" charset="-122"/>
            <a:cs typeface="Microsoft YaHei" charset="-122"/>
          </a:endParaRPr>
        </a:p>
      </dgm:t>
    </dgm:pt>
    <dgm:pt modelId="{0A4A6FFA-9F9E-2745-ACA9-A2EBB5E0B73A}">
      <dgm:prSet phldrT="[文本]" custT="1"/>
      <dgm:spPr/>
      <dgm:t>
        <a:bodyPr/>
        <a:lstStyle/>
        <a:p>
          <a:r>
            <a:rPr lang="zh-CN" altLang="en-US" sz="2400" dirty="0" smtClean="0">
              <a:solidFill>
                <a:schemeClr val="tx1"/>
              </a:solidFill>
              <a:latin typeface="Microsoft YaHei" charset="-122"/>
              <a:ea typeface="Microsoft YaHei" charset="-122"/>
              <a:cs typeface="Microsoft YaHei" charset="-122"/>
            </a:rPr>
            <a:t>需求交叉弹性</a:t>
          </a:r>
          <a:endParaRPr lang="zh-CN" altLang="en-US" sz="2400" dirty="0">
            <a:solidFill>
              <a:schemeClr val="tx1"/>
            </a:solidFill>
            <a:latin typeface="Microsoft YaHei" charset="-122"/>
            <a:ea typeface="Microsoft YaHei" charset="-122"/>
            <a:cs typeface="Microsoft YaHei" charset="-122"/>
          </a:endParaRPr>
        </a:p>
      </dgm:t>
    </dgm:pt>
    <dgm:pt modelId="{8B766C2C-1F74-F041-A927-DD18F160E8B1}" type="parTrans" cxnId="{D4B6D5D8-0CF5-A745-915C-CE1534C6A5E1}">
      <dgm:prSet custT="1"/>
      <dgm:spPr/>
      <dgm:t>
        <a:bodyPr/>
        <a:lstStyle/>
        <a:p>
          <a:endParaRPr lang="zh-CN" altLang="en-US" sz="2400"/>
        </a:p>
      </dgm:t>
    </dgm:pt>
    <dgm:pt modelId="{F22BD23C-EE9E-2145-9944-D513F7C29408}" type="sibTrans" cxnId="{D4B6D5D8-0CF5-A745-915C-CE1534C6A5E1}">
      <dgm:prSet/>
      <dgm:spPr/>
      <dgm:t>
        <a:bodyPr/>
        <a:lstStyle/>
        <a:p>
          <a:endParaRPr lang="zh-CN" altLang="en-US" sz="2400"/>
        </a:p>
      </dgm:t>
    </dgm:pt>
    <dgm:pt modelId="{DBF2BE31-0D2E-2B4E-AC98-64FB7706685C}">
      <dgm:prSet phldrT="[文本]" custT="1"/>
      <dgm:spPr/>
      <dgm:t>
        <a:bodyPr/>
        <a:lstStyle/>
        <a:p>
          <a:r>
            <a:rPr lang="zh-CN" altLang="en-US" sz="2400" dirty="0" smtClean="0">
              <a:solidFill>
                <a:schemeClr val="tx1"/>
              </a:solidFill>
              <a:latin typeface="Microsoft YaHei" charset="-122"/>
              <a:ea typeface="Microsoft YaHei" charset="-122"/>
              <a:cs typeface="Microsoft YaHei" charset="-122"/>
            </a:rPr>
            <a:t>需求价格弹性</a:t>
          </a:r>
          <a:endParaRPr lang="zh-CN" altLang="en-US" sz="2400" dirty="0">
            <a:solidFill>
              <a:schemeClr val="tx1"/>
            </a:solidFill>
            <a:latin typeface="Microsoft YaHei" charset="-122"/>
            <a:ea typeface="Microsoft YaHei" charset="-122"/>
            <a:cs typeface="Microsoft YaHei" charset="-122"/>
          </a:endParaRPr>
        </a:p>
      </dgm:t>
    </dgm:pt>
    <dgm:pt modelId="{21CA65EC-5304-C940-B0C6-7880431EB260}" type="parTrans" cxnId="{B276BF30-55A6-E441-BADC-0D21763415A8}">
      <dgm:prSet custT="1"/>
      <dgm:spPr/>
      <dgm:t>
        <a:bodyPr/>
        <a:lstStyle/>
        <a:p>
          <a:endParaRPr lang="zh-CN" altLang="en-US" sz="2400"/>
        </a:p>
      </dgm:t>
    </dgm:pt>
    <dgm:pt modelId="{EB88567E-9E89-F343-83A5-05C31BA6094A}" type="sibTrans" cxnId="{B276BF30-55A6-E441-BADC-0D21763415A8}">
      <dgm:prSet/>
      <dgm:spPr/>
      <dgm:t>
        <a:bodyPr/>
        <a:lstStyle/>
        <a:p>
          <a:endParaRPr lang="zh-CN" altLang="en-US" sz="2400"/>
        </a:p>
      </dgm:t>
    </dgm:pt>
    <dgm:pt modelId="{28C76CD9-BE65-684C-8F6A-0E35CE6CC8D4}">
      <dgm:prSet phldrT="[文本]" custT="1"/>
      <dgm:spPr/>
      <dgm:t>
        <a:bodyPr/>
        <a:lstStyle/>
        <a:p>
          <a:r>
            <a:rPr lang="zh-CN" altLang="en-US" sz="2400" dirty="0" smtClean="0">
              <a:solidFill>
                <a:schemeClr val="tx1"/>
              </a:solidFill>
              <a:latin typeface="Microsoft YaHei" charset="-122"/>
              <a:ea typeface="Microsoft YaHei" charset="-122"/>
              <a:cs typeface="Microsoft YaHei" charset="-122"/>
            </a:rPr>
            <a:t>需求收入弹性</a:t>
          </a:r>
          <a:endParaRPr lang="zh-CN" altLang="en-US" sz="2400" dirty="0">
            <a:solidFill>
              <a:schemeClr val="tx1"/>
            </a:solidFill>
            <a:latin typeface="Microsoft YaHei" charset="-122"/>
            <a:ea typeface="Microsoft YaHei" charset="-122"/>
            <a:cs typeface="Microsoft YaHei" charset="-122"/>
          </a:endParaRPr>
        </a:p>
      </dgm:t>
    </dgm:pt>
    <dgm:pt modelId="{B3819AAA-BE2A-194C-A2AF-FB0823366D54}" type="parTrans" cxnId="{FA87295B-3405-F343-A4CF-00878369EE1B}">
      <dgm:prSet custT="1"/>
      <dgm:spPr/>
      <dgm:t>
        <a:bodyPr/>
        <a:lstStyle/>
        <a:p>
          <a:endParaRPr lang="zh-CN" altLang="en-US" sz="2400"/>
        </a:p>
      </dgm:t>
    </dgm:pt>
    <dgm:pt modelId="{94BDC9BD-F75B-0141-87EF-8F04D0423143}" type="sibTrans" cxnId="{FA87295B-3405-F343-A4CF-00878369EE1B}">
      <dgm:prSet/>
      <dgm:spPr/>
      <dgm:t>
        <a:bodyPr/>
        <a:lstStyle/>
        <a:p>
          <a:endParaRPr lang="zh-CN" altLang="en-US" sz="2400"/>
        </a:p>
      </dgm:t>
    </dgm:pt>
    <dgm:pt modelId="{D7C44F09-D23C-174D-AA54-CA425B5FA29F}">
      <dgm:prSet phldrT="[文本]" custT="1"/>
      <dgm:spPr/>
      <dgm:t>
        <a:bodyPr/>
        <a:lstStyle/>
        <a:p>
          <a:r>
            <a:rPr lang="zh-CN" altLang="en-US" sz="2400" dirty="0" smtClean="0">
              <a:latin typeface="Microsoft YaHei" charset="-122"/>
              <a:ea typeface="Microsoft YaHei" charset="-122"/>
              <a:cs typeface="Microsoft YaHei" charset="-122"/>
            </a:rPr>
            <a:t>供给价格弹性</a:t>
          </a:r>
          <a:endParaRPr lang="zh-CN" altLang="en-US" sz="2400" dirty="0">
            <a:latin typeface="Microsoft YaHei" charset="-122"/>
            <a:ea typeface="Microsoft YaHei" charset="-122"/>
            <a:cs typeface="Microsoft YaHei" charset="-122"/>
          </a:endParaRPr>
        </a:p>
      </dgm:t>
    </dgm:pt>
    <dgm:pt modelId="{D09AF902-D01E-EB4D-A187-259AAF9EBB29}" type="parTrans" cxnId="{FD01E479-C93A-C840-876C-91281E08C98B}">
      <dgm:prSet custT="1"/>
      <dgm:spPr/>
      <dgm:t>
        <a:bodyPr/>
        <a:lstStyle/>
        <a:p>
          <a:endParaRPr lang="zh-CN" altLang="en-US" sz="2400"/>
        </a:p>
      </dgm:t>
    </dgm:pt>
    <dgm:pt modelId="{3604C828-AAEF-7748-9A88-6142DE35B406}" type="sibTrans" cxnId="{FD01E479-C93A-C840-876C-91281E08C98B}">
      <dgm:prSet/>
      <dgm:spPr/>
      <dgm:t>
        <a:bodyPr/>
        <a:lstStyle/>
        <a:p>
          <a:endParaRPr lang="zh-CN" altLang="en-US" sz="24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377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LinFactNeighborX="12351" custLinFactNeighborY="4674">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7969D675-D154-734E-AB90-31BDE3AA4F46}" type="pres">
      <dgm:prSet presAssocID="{21CA65EC-5304-C940-B0C6-7880431EB260}" presName="conn2-1" presStyleLbl="parChTrans1D3" presStyleIdx="0" presStyleCnt="4"/>
      <dgm:spPr/>
      <dgm:t>
        <a:bodyPr/>
        <a:lstStyle/>
        <a:p>
          <a:endParaRPr lang="zh-CN" altLang="en-US"/>
        </a:p>
      </dgm:t>
    </dgm:pt>
    <dgm:pt modelId="{92C9411D-3351-9E4F-935A-016DB730B828}" type="pres">
      <dgm:prSet presAssocID="{21CA65EC-5304-C940-B0C6-7880431EB260}" presName="connTx" presStyleLbl="parChTrans1D3" presStyleIdx="0" presStyleCnt="4"/>
      <dgm:spPr/>
      <dgm:t>
        <a:bodyPr/>
        <a:lstStyle/>
        <a:p>
          <a:endParaRPr lang="zh-CN" altLang="en-US"/>
        </a:p>
      </dgm:t>
    </dgm:pt>
    <dgm:pt modelId="{AEC99BD7-AF9D-C64A-AB51-855A75EE3069}" type="pres">
      <dgm:prSet presAssocID="{DBF2BE31-0D2E-2B4E-AC98-64FB7706685C}" presName="root2" presStyleCnt="0"/>
      <dgm:spPr/>
    </dgm:pt>
    <dgm:pt modelId="{5F4C1230-25CA-194D-83D7-000D344FA81F}" type="pres">
      <dgm:prSet presAssocID="{DBF2BE31-0D2E-2B4E-AC98-64FB7706685C}" presName="LevelTwoTextNode" presStyleLbl="node3" presStyleIdx="0" presStyleCnt="4" custScaleX="164569">
        <dgm:presLayoutVars>
          <dgm:chPref val="3"/>
        </dgm:presLayoutVars>
      </dgm:prSet>
      <dgm:spPr/>
      <dgm:t>
        <a:bodyPr/>
        <a:lstStyle/>
        <a:p>
          <a:endParaRPr lang="zh-CN" altLang="en-US"/>
        </a:p>
      </dgm:t>
    </dgm:pt>
    <dgm:pt modelId="{1C1DFFFA-F87B-2146-B95B-8448A8A41C8E}" type="pres">
      <dgm:prSet presAssocID="{DBF2BE31-0D2E-2B4E-AC98-64FB7706685C}" presName="level3hierChild" presStyleCnt="0"/>
      <dgm:spPr/>
    </dgm:pt>
    <dgm:pt modelId="{A3AD8630-53C3-9B4C-9198-684CC794FF5F}" type="pres">
      <dgm:prSet presAssocID="{B3819AAA-BE2A-194C-A2AF-FB0823366D54}" presName="conn2-1" presStyleLbl="parChTrans1D3" presStyleIdx="1" presStyleCnt="4"/>
      <dgm:spPr/>
      <dgm:t>
        <a:bodyPr/>
        <a:lstStyle/>
        <a:p>
          <a:endParaRPr lang="zh-CN" altLang="en-US"/>
        </a:p>
      </dgm:t>
    </dgm:pt>
    <dgm:pt modelId="{0CD03C08-6B88-D342-BA74-95BBDE9D0F49}" type="pres">
      <dgm:prSet presAssocID="{B3819AAA-BE2A-194C-A2AF-FB0823366D54}" presName="connTx" presStyleLbl="parChTrans1D3" presStyleIdx="1" presStyleCnt="4"/>
      <dgm:spPr/>
      <dgm:t>
        <a:bodyPr/>
        <a:lstStyle/>
        <a:p>
          <a:endParaRPr lang="zh-CN" altLang="en-US"/>
        </a:p>
      </dgm:t>
    </dgm:pt>
    <dgm:pt modelId="{44397E07-BA0D-5D49-A2DA-D3127C054B99}" type="pres">
      <dgm:prSet presAssocID="{28C76CD9-BE65-684C-8F6A-0E35CE6CC8D4}" presName="root2" presStyleCnt="0"/>
      <dgm:spPr/>
    </dgm:pt>
    <dgm:pt modelId="{0F0E8E7F-4912-BC40-991F-FC2A81275E8E}" type="pres">
      <dgm:prSet presAssocID="{28C76CD9-BE65-684C-8F6A-0E35CE6CC8D4}" presName="LevelTwoTextNode" presStyleLbl="node3" presStyleIdx="1" presStyleCnt="4" custScaleX="164569">
        <dgm:presLayoutVars>
          <dgm:chPref val="3"/>
        </dgm:presLayoutVars>
      </dgm:prSet>
      <dgm:spPr/>
      <dgm:t>
        <a:bodyPr/>
        <a:lstStyle/>
        <a:p>
          <a:endParaRPr lang="zh-CN" altLang="en-US"/>
        </a:p>
      </dgm:t>
    </dgm:pt>
    <dgm:pt modelId="{B8485630-12E2-DE48-A4B8-095775737891}" type="pres">
      <dgm:prSet presAssocID="{28C76CD9-BE65-684C-8F6A-0E35CE6CC8D4}" presName="level3hierChild" presStyleCnt="0"/>
      <dgm:spPr/>
    </dgm:pt>
    <dgm:pt modelId="{EBF0BC83-1926-F346-A872-879A80060F4B}" type="pres">
      <dgm:prSet presAssocID="{8B766C2C-1F74-F041-A927-DD18F160E8B1}" presName="conn2-1" presStyleLbl="parChTrans1D3" presStyleIdx="2" presStyleCnt="4"/>
      <dgm:spPr/>
      <dgm:t>
        <a:bodyPr/>
        <a:lstStyle/>
        <a:p>
          <a:endParaRPr lang="zh-CN" altLang="en-US"/>
        </a:p>
      </dgm:t>
    </dgm:pt>
    <dgm:pt modelId="{6DA83C43-503D-6543-82DA-1F693B677560}" type="pres">
      <dgm:prSet presAssocID="{8B766C2C-1F74-F041-A927-DD18F160E8B1}" presName="connTx" presStyleLbl="parChTrans1D3" presStyleIdx="2" presStyleCnt="4"/>
      <dgm:spPr/>
      <dgm:t>
        <a:bodyPr/>
        <a:lstStyle/>
        <a:p>
          <a:endParaRPr lang="zh-CN" altLang="en-US"/>
        </a:p>
      </dgm:t>
    </dgm:pt>
    <dgm:pt modelId="{8EDE9CBC-54C0-5A48-A01C-9AD283509FA8}" type="pres">
      <dgm:prSet presAssocID="{0A4A6FFA-9F9E-2745-ACA9-A2EBB5E0B73A}" presName="root2" presStyleCnt="0"/>
      <dgm:spPr/>
    </dgm:pt>
    <dgm:pt modelId="{0C4E105A-03C2-464E-99F3-420363E49891}" type="pres">
      <dgm:prSet presAssocID="{0A4A6FFA-9F9E-2745-ACA9-A2EBB5E0B73A}" presName="LevelTwoTextNode" presStyleLbl="node3" presStyleIdx="2" presStyleCnt="4" custScaleX="164569">
        <dgm:presLayoutVars>
          <dgm:chPref val="3"/>
        </dgm:presLayoutVars>
      </dgm:prSet>
      <dgm:spPr/>
      <dgm:t>
        <a:bodyPr/>
        <a:lstStyle/>
        <a:p>
          <a:endParaRPr lang="zh-CN" altLang="en-US"/>
        </a:p>
      </dgm:t>
    </dgm:pt>
    <dgm:pt modelId="{8FB77EA3-4006-9E46-AC42-AEB85CAE10C8}" type="pres">
      <dgm:prSet presAssocID="{0A4A6FFA-9F9E-2745-ACA9-A2EBB5E0B73A}"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033" custLinFactNeighborX="12351" custLinFactNeighborY="4674">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727BAEDE-D151-2245-82DA-A420551DAA12}" type="pres">
      <dgm:prSet presAssocID="{D09AF902-D01E-EB4D-A187-259AAF9EBB29}" presName="conn2-1" presStyleLbl="parChTrans1D3" presStyleIdx="3" presStyleCnt="4"/>
      <dgm:spPr/>
      <dgm:t>
        <a:bodyPr/>
        <a:lstStyle/>
        <a:p>
          <a:endParaRPr lang="zh-CN" altLang="en-US"/>
        </a:p>
      </dgm:t>
    </dgm:pt>
    <dgm:pt modelId="{6A2D4417-84F1-3F43-898A-1FA90A8562EE}" type="pres">
      <dgm:prSet presAssocID="{D09AF902-D01E-EB4D-A187-259AAF9EBB29}" presName="connTx" presStyleLbl="parChTrans1D3" presStyleIdx="3" presStyleCnt="4"/>
      <dgm:spPr/>
      <dgm:t>
        <a:bodyPr/>
        <a:lstStyle/>
        <a:p>
          <a:endParaRPr lang="zh-CN" altLang="en-US"/>
        </a:p>
      </dgm:t>
    </dgm:pt>
    <dgm:pt modelId="{EF1F8705-FF78-4F4E-A3DE-5C6322BFBEE3}" type="pres">
      <dgm:prSet presAssocID="{D7C44F09-D23C-174D-AA54-CA425B5FA29F}" presName="root2" presStyleCnt="0"/>
      <dgm:spPr/>
    </dgm:pt>
    <dgm:pt modelId="{DEE6CF36-6554-F640-B48F-B2386B53D0D0}" type="pres">
      <dgm:prSet presAssocID="{D7C44F09-D23C-174D-AA54-CA425B5FA29F}" presName="LevelTwoTextNode" presStyleLbl="node3" presStyleIdx="3" presStyleCnt="4" custScaleX="164569">
        <dgm:presLayoutVars>
          <dgm:chPref val="3"/>
        </dgm:presLayoutVars>
      </dgm:prSet>
      <dgm:spPr/>
      <dgm:t>
        <a:bodyPr/>
        <a:lstStyle/>
        <a:p>
          <a:endParaRPr lang="zh-CN" altLang="en-US"/>
        </a:p>
      </dgm:t>
    </dgm:pt>
    <dgm:pt modelId="{A12C3EF4-C32D-A64F-95B8-E4FD431D321A}" type="pres">
      <dgm:prSet presAssocID="{D7C44F09-D23C-174D-AA54-CA425B5FA29F}" presName="level3hierChild" presStyleCnt="0"/>
      <dgm:spPr/>
    </dgm:pt>
  </dgm:ptLst>
  <dgm:cxnLst>
    <dgm:cxn modelId="{7B75ADC7-E9C0-2C45-864E-2AE2ACAC0B90}" type="presOf" srcId="{773FD5F0-F007-F148-886B-86E72F86266E}" destId="{D3E2E567-EC04-E743-9B8C-985408EA1058}" srcOrd="0" destOrd="0" presId="urn:microsoft.com/office/officeart/2008/layout/HorizontalMultiLevelHierarchy"/>
    <dgm:cxn modelId="{FA87295B-3405-F343-A4CF-00878369EE1B}" srcId="{DD5BF61D-B843-C744-B9A9-3312A1287EF4}" destId="{28C76CD9-BE65-684C-8F6A-0E35CE6CC8D4}" srcOrd="1" destOrd="0" parTransId="{B3819AAA-BE2A-194C-A2AF-FB0823366D54}" sibTransId="{94BDC9BD-F75B-0141-87EF-8F04D0423143}"/>
    <dgm:cxn modelId="{7725A710-EB82-6543-8E80-B973AC4CD97A}" srcId="{2EFE4671-8583-3540-9262-1FC578B666F4}" destId="{CC08C8E7-D5AB-9C4F-A78B-4A8C57EB2D22}" srcOrd="0" destOrd="0" parTransId="{806FC88F-B9CF-A04B-B59C-3A472F525AEF}" sibTransId="{B0179D74-E210-A34F-9FFE-D6C2C6F405F5}"/>
    <dgm:cxn modelId="{7E8DDE86-9A8E-E146-853F-80B04535C5B9}" type="presOf" srcId="{21CA65EC-5304-C940-B0C6-7880431EB260}" destId="{7969D675-D154-734E-AB90-31BDE3AA4F46}" srcOrd="0" destOrd="0" presId="urn:microsoft.com/office/officeart/2008/layout/HorizontalMultiLevelHierarchy"/>
    <dgm:cxn modelId="{A9778101-0820-BB49-A4BA-12AA01E6B35B}" type="presOf" srcId="{D09AF902-D01E-EB4D-A187-259AAF9EBB29}" destId="{727BAEDE-D151-2245-82DA-A420551DAA12}" srcOrd="0" destOrd="0" presId="urn:microsoft.com/office/officeart/2008/layout/HorizontalMultiLevelHierarchy"/>
    <dgm:cxn modelId="{4C6F8540-9BC4-B24B-AFD0-94D1CC98CB1B}"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B1CB56D-300E-EF4F-BDE2-DF70C2BFCA42}" type="presOf" srcId="{28C76CD9-BE65-684C-8F6A-0E35CE6CC8D4}" destId="{0F0E8E7F-4912-BC40-991F-FC2A81275E8E}" srcOrd="0" destOrd="0" presId="urn:microsoft.com/office/officeart/2008/layout/HorizontalMultiLevelHierarchy"/>
    <dgm:cxn modelId="{B0C507D7-F442-9E41-9FE3-9987F6C3158B}" type="presOf" srcId="{BDC2CFA9-99C6-8347-9628-F8B57513FB8C}" destId="{7A2CD5A7-70D6-DE44-803D-0740544CB367}" srcOrd="1" destOrd="0" presId="urn:microsoft.com/office/officeart/2008/layout/HorizontalMultiLevelHierarchy"/>
    <dgm:cxn modelId="{AB928EB7-40DB-DC44-AB48-A2F124639302}" type="presOf" srcId="{21CA65EC-5304-C940-B0C6-7880431EB260}" destId="{92C9411D-3351-9E4F-935A-016DB730B828}" srcOrd="1" destOrd="0" presId="urn:microsoft.com/office/officeart/2008/layout/HorizontalMultiLevelHierarchy"/>
    <dgm:cxn modelId="{21710B4D-7A28-5046-9A48-8AC2CED17E06}" type="presOf" srcId="{B3819AAA-BE2A-194C-A2AF-FB0823366D54}" destId="{A3AD8630-53C3-9B4C-9198-684CC794FF5F}" srcOrd="0" destOrd="0" presId="urn:microsoft.com/office/officeart/2008/layout/HorizontalMultiLevelHierarchy"/>
    <dgm:cxn modelId="{FD01E479-C93A-C840-876C-91281E08C98B}" srcId="{773FD5F0-F007-F148-886B-86E72F86266E}" destId="{D7C44F09-D23C-174D-AA54-CA425B5FA29F}" srcOrd="0" destOrd="0" parTransId="{D09AF902-D01E-EB4D-A187-259AAF9EBB29}" sibTransId="{3604C828-AAEF-7748-9A88-6142DE35B406}"/>
    <dgm:cxn modelId="{C6F6CBFA-9F88-8140-9294-62CEEAB87771}" type="presOf" srcId="{0A4A6FFA-9F9E-2745-ACA9-A2EBB5E0B73A}" destId="{0C4E105A-03C2-464E-99F3-420363E49891}" srcOrd="0" destOrd="0" presId="urn:microsoft.com/office/officeart/2008/layout/HorizontalMultiLevelHierarchy"/>
    <dgm:cxn modelId="{405665B3-333E-0E49-8E18-8D74205456C8}" type="presOf" srcId="{A73DCD64-89DF-3E4C-9543-0D417B51464E}" destId="{082A771F-69AF-7C4C-86CB-DF1CD8CB6581}" srcOrd="0" destOrd="0" presId="urn:microsoft.com/office/officeart/2008/layout/HorizontalMultiLevelHierarchy"/>
    <dgm:cxn modelId="{7DFCBE3F-EEF3-E64F-92DF-72334283DCAE}" type="presOf" srcId="{CC08C8E7-D5AB-9C4F-A78B-4A8C57EB2D22}" destId="{7111AE39-B455-7C4D-91F4-9E37E3822D07}" srcOrd="0" destOrd="0" presId="urn:microsoft.com/office/officeart/2008/layout/HorizontalMultiLevelHierarchy"/>
    <dgm:cxn modelId="{B276BF30-55A6-E441-BADC-0D21763415A8}" srcId="{DD5BF61D-B843-C744-B9A9-3312A1287EF4}" destId="{DBF2BE31-0D2E-2B4E-AC98-64FB7706685C}" srcOrd="0" destOrd="0" parTransId="{21CA65EC-5304-C940-B0C6-7880431EB260}" sibTransId="{EB88567E-9E89-F343-83A5-05C31BA6094A}"/>
    <dgm:cxn modelId="{D6FF61F4-2E70-2445-B362-FDF5936BBC6B}" srcId="{CC08C8E7-D5AB-9C4F-A78B-4A8C57EB2D22}" destId="{773FD5F0-F007-F148-886B-86E72F86266E}" srcOrd="1" destOrd="0" parTransId="{BDC2CFA9-99C6-8347-9628-F8B57513FB8C}" sibTransId="{9458031D-FD27-D841-9D56-100BE85B229D}"/>
    <dgm:cxn modelId="{05F31916-4A6E-9D4D-B30E-159EC7A8D543}" type="presOf" srcId="{BDC2CFA9-99C6-8347-9628-F8B57513FB8C}" destId="{93180932-306E-E545-95F9-2A5635FDC9F1}" srcOrd="0" destOrd="0" presId="urn:microsoft.com/office/officeart/2008/layout/HorizontalMultiLevelHierarchy"/>
    <dgm:cxn modelId="{7E95C5A2-3A0B-924C-B0FB-062C9FEDA198}" type="presOf" srcId="{8B766C2C-1F74-F041-A927-DD18F160E8B1}" destId="{6DA83C43-503D-6543-82DA-1F693B677560}" srcOrd="1" destOrd="0" presId="urn:microsoft.com/office/officeart/2008/layout/HorizontalMultiLevelHierarchy"/>
    <dgm:cxn modelId="{FA2CE04C-4672-0541-9145-17A0BE9216B7}" type="presOf" srcId="{DBF2BE31-0D2E-2B4E-AC98-64FB7706685C}" destId="{5F4C1230-25CA-194D-83D7-000D344FA81F}" srcOrd="0" destOrd="0" presId="urn:microsoft.com/office/officeart/2008/layout/HorizontalMultiLevelHierarchy"/>
    <dgm:cxn modelId="{0E9D07FB-D3E8-A642-BE10-83C9F54CD649}" type="presOf" srcId="{B3819AAA-BE2A-194C-A2AF-FB0823366D54}" destId="{0CD03C08-6B88-D342-BA74-95BBDE9D0F49}" srcOrd="1" destOrd="0" presId="urn:microsoft.com/office/officeart/2008/layout/HorizontalMultiLevelHierarchy"/>
    <dgm:cxn modelId="{F40C1C04-ED0C-7B44-88F2-4C496670C72D}" type="presOf" srcId="{D7C44F09-D23C-174D-AA54-CA425B5FA29F}" destId="{DEE6CF36-6554-F640-B48F-B2386B53D0D0}" srcOrd="0" destOrd="0" presId="urn:microsoft.com/office/officeart/2008/layout/HorizontalMultiLevelHierarchy"/>
    <dgm:cxn modelId="{581FD95B-0D30-944A-A497-866BDD471252}" type="presOf" srcId="{D09AF902-D01E-EB4D-A187-259AAF9EBB29}" destId="{6A2D4417-84F1-3F43-898A-1FA90A8562EE}" srcOrd="1" destOrd="0" presId="urn:microsoft.com/office/officeart/2008/layout/HorizontalMultiLevelHierarchy"/>
    <dgm:cxn modelId="{D4B6D5D8-0CF5-A745-915C-CE1534C6A5E1}" srcId="{DD5BF61D-B843-C744-B9A9-3312A1287EF4}" destId="{0A4A6FFA-9F9E-2745-ACA9-A2EBB5E0B73A}" srcOrd="2" destOrd="0" parTransId="{8B766C2C-1F74-F041-A927-DD18F160E8B1}" sibTransId="{F22BD23C-EE9E-2145-9944-D513F7C29408}"/>
    <dgm:cxn modelId="{172F182D-C297-8D4F-8B48-008AA19C5CB5}" type="presOf" srcId="{8B766C2C-1F74-F041-A927-DD18F160E8B1}" destId="{EBF0BC83-1926-F346-A872-879A80060F4B}" srcOrd="0" destOrd="0" presId="urn:microsoft.com/office/officeart/2008/layout/HorizontalMultiLevelHierarchy"/>
    <dgm:cxn modelId="{47E5350C-4A6F-0B43-975B-60F7863DAF40}" type="presOf" srcId="{2EFE4671-8583-3540-9262-1FC578B666F4}" destId="{3013142F-A3C7-F746-853E-2CA8B540A8DE}" srcOrd="0" destOrd="0" presId="urn:microsoft.com/office/officeart/2008/layout/HorizontalMultiLevelHierarchy"/>
    <dgm:cxn modelId="{EA838B07-9952-E743-BDB9-3E52E05C72DC}" type="presOf" srcId="{DD5BF61D-B843-C744-B9A9-3312A1287EF4}" destId="{C852AF5D-E3CA-F844-B775-08DD6E6FB940}" srcOrd="0" destOrd="0" presId="urn:microsoft.com/office/officeart/2008/layout/HorizontalMultiLevelHierarchy"/>
    <dgm:cxn modelId="{29826833-400F-5D4A-A84F-5224D7EBD41E}" type="presParOf" srcId="{3013142F-A3C7-F746-853E-2CA8B540A8DE}" destId="{B764B132-0961-414E-B6FA-FB0C6C1C6CED}" srcOrd="0" destOrd="0" presId="urn:microsoft.com/office/officeart/2008/layout/HorizontalMultiLevelHierarchy"/>
    <dgm:cxn modelId="{1A85B6CA-E6D2-4C40-A60C-A5ABCFAB40BA}" type="presParOf" srcId="{B764B132-0961-414E-B6FA-FB0C6C1C6CED}" destId="{7111AE39-B455-7C4D-91F4-9E37E3822D07}" srcOrd="0" destOrd="0" presId="urn:microsoft.com/office/officeart/2008/layout/HorizontalMultiLevelHierarchy"/>
    <dgm:cxn modelId="{397DA9DE-AB42-FE4C-B0DF-5117F34F3FDD}" type="presParOf" srcId="{B764B132-0961-414E-B6FA-FB0C6C1C6CED}" destId="{551EC4E6-AE1D-DD43-B7C4-D7EFBEA2E636}" srcOrd="1" destOrd="0" presId="urn:microsoft.com/office/officeart/2008/layout/HorizontalMultiLevelHierarchy"/>
    <dgm:cxn modelId="{CA5895C4-84D6-244C-B882-B233D0F2B06D}" type="presParOf" srcId="{551EC4E6-AE1D-DD43-B7C4-D7EFBEA2E636}" destId="{082A771F-69AF-7C4C-86CB-DF1CD8CB6581}" srcOrd="0" destOrd="0" presId="urn:microsoft.com/office/officeart/2008/layout/HorizontalMultiLevelHierarchy"/>
    <dgm:cxn modelId="{DEF6BD43-6275-A74F-9F37-19362C21B7A2}" type="presParOf" srcId="{082A771F-69AF-7C4C-86CB-DF1CD8CB6581}" destId="{F726EDD3-E670-9B47-8786-4F599884289D}" srcOrd="0" destOrd="0" presId="urn:microsoft.com/office/officeart/2008/layout/HorizontalMultiLevelHierarchy"/>
    <dgm:cxn modelId="{BB7C96D5-6E93-E845-8AD4-8951DF05E178}" type="presParOf" srcId="{551EC4E6-AE1D-DD43-B7C4-D7EFBEA2E636}" destId="{7B40AE63-0EA3-0747-BCE5-5F3AB0355BF2}" srcOrd="1" destOrd="0" presId="urn:microsoft.com/office/officeart/2008/layout/HorizontalMultiLevelHierarchy"/>
    <dgm:cxn modelId="{EAE746DA-8E35-6945-9BD2-69E12F17BB95}" type="presParOf" srcId="{7B40AE63-0EA3-0747-BCE5-5F3AB0355BF2}" destId="{C852AF5D-E3CA-F844-B775-08DD6E6FB940}" srcOrd="0" destOrd="0" presId="urn:microsoft.com/office/officeart/2008/layout/HorizontalMultiLevelHierarchy"/>
    <dgm:cxn modelId="{2A15C3D7-C51A-FB48-AC8D-9F7DAEEDDB4B}" type="presParOf" srcId="{7B40AE63-0EA3-0747-BCE5-5F3AB0355BF2}" destId="{30463D07-8E7F-3146-97CE-76CE82648742}" srcOrd="1" destOrd="0" presId="urn:microsoft.com/office/officeart/2008/layout/HorizontalMultiLevelHierarchy"/>
    <dgm:cxn modelId="{847FCB8C-C156-914C-B54F-C42B3B5861DB}" type="presParOf" srcId="{30463D07-8E7F-3146-97CE-76CE82648742}" destId="{7969D675-D154-734E-AB90-31BDE3AA4F46}" srcOrd="0" destOrd="0" presId="urn:microsoft.com/office/officeart/2008/layout/HorizontalMultiLevelHierarchy"/>
    <dgm:cxn modelId="{E5CFE417-CEF3-5F4E-A522-8613A9D3E6B6}" type="presParOf" srcId="{7969D675-D154-734E-AB90-31BDE3AA4F46}" destId="{92C9411D-3351-9E4F-935A-016DB730B828}" srcOrd="0" destOrd="0" presId="urn:microsoft.com/office/officeart/2008/layout/HorizontalMultiLevelHierarchy"/>
    <dgm:cxn modelId="{A2072018-9510-4E40-A2DF-765E8530636C}" type="presParOf" srcId="{30463D07-8E7F-3146-97CE-76CE82648742}" destId="{AEC99BD7-AF9D-C64A-AB51-855A75EE3069}" srcOrd="1" destOrd="0" presId="urn:microsoft.com/office/officeart/2008/layout/HorizontalMultiLevelHierarchy"/>
    <dgm:cxn modelId="{ADB0A50F-A979-7741-A52D-4EA082158C4B}" type="presParOf" srcId="{AEC99BD7-AF9D-C64A-AB51-855A75EE3069}" destId="{5F4C1230-25CA-194D-83D7-000D344FA81F}" srcOrd="0" destOrd="0" presId="urn:microsoft.com/office/officeart/2008/layout/HorizontalMultiLevelHierarchy"/>
    <dgm:cxn modelId="{170354E0-67E1-6C4D-B109-4B0D125BE8D6}" type="presParOf" srcId="{AEC99BD7-AF9D-C64A-AB51-855A75EE3069}" destId="{1C1DFFFA-F87B-2146-B95B-8448A8A41C8E}" srcOrd="1" destOrd="0" presId="urn:microsoft.com/office/officeart/2008/layout/HorizontalMultiLevelHierarchy"/>
    <dgm:cxn modelId="{BCD2130A-B060-1F4F-89A2-3755F4B4F0D4}" type="presParOf" srcId="{30463D07-8E7F-3146-97CE-76CE82648742}" destId="{A3AD8630-53C3-9B4C-9198-684CC794FF5F}" srcOrd="2" destOrd="0" presId="urn:microsoft.com/office/officeart/2008/layout/HorizontalMultiLevelHierarchy"/>
    <dgm:cxn modelId="{BB0F49CA-AF60-0847-915F-758478CD7191}" type="presParOf" srcId="{A3AD8630-53C3-9B4C-9198-684CC794FF5F}" destId="{0CD03C08-6B88-D342-BA74-95BBDE9D0F49}" srcOrd="0" destOrd="0" presId="urn:microsoft.com/office/officeart/2008/layout/HorizontalMultiLevelHierarchy"/>
    <dgm:cxn modelId="{AB2911BC-37D5-3248-944A-58C03A6EF656}" type="presParOf" srcId="{30463D07-8E7F-3146-97CE-76CE82648742}" destId="{44397E07-BA0D-5D49-A2DA-D3127C054B99}" srcOrd="3" destOrd="0" presId="urn:microsoft.com/office/officeart/2008/layout/HorizontalMultiLevelHierarchy"/>
    <dgm:cxn modelId="{81BFD39A-D9B0-B94E-8A95-D3C9F3A3CF19}" type="presParOf" srcId="{44397E07-BA0D-5D49-A2DA-D3127C054B99}" destId="{0F0E8E7F-4912-BC40-991F-FC2A81275E8E}" srcOrd="0" destOrd="0" presId="urn:microsoft.com/office/officeart/2008/layout/HorizontalMultiLevelHierarchy"/>
    <dgm:cxn modelId="{72607F28-2802-6A46-AAEC-19F9261B34F3}" type="presParOf" srcId="{44397E07-BA0D-5D49-A2DA-D3127C054B99}" destId="{B8485630-12E2-DE48-A4B8-095775737891}" srcOrd="1" destOrd="0" presId="urn:microsoft.com/office/officeart/2008/layout/HorizontalMultiLevelHierarchy"/>
    <dgm:cxn modelId="{C64A808E-7613-7A49-BC9B-0F23D9FBFEB8}" type="presParOf" srcId="{30463D07-8E7F-3146-97CE-76CE82648742}" destId="{EBF0BC83-1926-F346-A872-879A80060F4B}" srcOrd="4" destOrd="0" presId="urn:microsoft.com/office/officeart/2008/layout/HorizontalMultiLevelHierarchy"/>
    <dgm:cxn modelId="{72233B97-89FD-2941-B889-1B414CFC78D3}" type="presParOf" srcId="{EBF0BC83-1926-F346-A872-879A80060F4B}" destId="{6DA83C43-503D-6543-82DA-1F693B677560}" srcOrd="0" destOrd="0" presId="urn:microsoft.com/office/officeart/2008/layout/HorizontalMultiLevelHierarchy"/>
    <dgm:cxn modelId="{A35DBCBC-CC66-B440-BE50-8E849FC026D5}" type="presParOf" srcId="{30463D07-8E7F-3146-97CE-76CE82648742}" destId="{8EDE9CBC-54C0-5A48-A01C-9AD283509FA8}" srcOrd="5" destOrd="0" presId="urn:microsoft.com/office/officeart/2008/layout/HorizontalMultiLevelHierarchy"/>
    <dgm:cxn modelId="{F5B9EB6E-D5E3-B34B-B749-24BE609D6CF2}" type="presParOf" srcId="{8EDE9CBC-54C0-5A48-A01C-9AD283509FA8}" destId="{0C4E105A-03C2-464E-99F3-420363E49891}" srcOrd="0" destOrd="0" presId="urn:microsoft.com/office/officeart/2008/layout/HorizontalMultiLevelHierarchy"/>
    <dgm:cxn modelId="{D3E0B1D4-95E4-EF4B-AF87-819F088922E1}" type="presParOf" srcId="{8EDE9CBC-54C0-5A48-A01C-9AD283509FA8}" destId="{8FB77EA3-4006-9E46-AC42-AEB85CAE10C8}" srcOrd="1" destOrd="0" presId="urn:microsoft.com/office/officeart/2008/layout/HorizontalMultiLevelHierarchy"/>
    <dgm:cxn modelId="{AC6B34EC-AF0A-F848-BF78-4481A2F5C2DA}" type="presParOf" srcId="{551EC4E6-AE1D-DD43-B7C4-D7EFBEA2E636}" destId="{93180932-306E-E545-95F9-2A5635FDC9F1}" srcOrd="2" destOrd="0" presId="urn:microsoft.com/office/officeart/2008/layout/HorizontalMultiLevelHierarchy"/>
    <dgm:cxn modelId="{BBCF03DE-970A-B94C-AE93-5F433D4C287C}" type="presParOf" srcId="{93180932-306E-E545-95F9-2A5635FDC9F1}" destId="{7A2CD5A7-70D6-DE44-803D-0740544CB367}" srcOrd="0" destOrd="0" presId="urn:microsoft.com/office/officeart/2008/layout/HorizontalMultiLevelHierarchy"/>
    <dgm:cxn modelId="{3D80F579-E283-5745-A647-124180B89D30}" type="presParOf" srcId="{551EC4E6-AE1D-DD43-B7C4-D7EFBEA2E636}" destId="{A0C9905E-6DBF-7645-94A7-C4BCDADC46B9}" srcOrd="3" destOrd="0" presId="urn:microsoft.com/office/officeart/2008/layout/HorizontalMultiLevelHierarchy"/>
    <dgm:cxn modelId="{B7E95DD9-0533-3943-A362-DE6AB514B45C}" type="presParOf" srcId="{A0C9905E-6DBF-7645-94A7-C4BCDADC46B9}" destId="{D3E2E567-EC04-E743-9B8C-985408EA1058}" srcOrd="0" destOrd="0" presId="urn:microsoft.com/office/officeart/2008/layout/HorizontalMultiLevelHierarchy"/>
    <dgm:cxn modelId="{4646473D-9810-A14C-A474-24B8A98F4810}" type="presParOf" srcId="{A0C9905E-6DBF-7645-94A7-C4BCDADC46B9}" destId="{1488A531-D252-B440-B1DA-4363F37F8970}" srcOrd="1" destOrd="0" presId="urn:microsoft.com/office/officeart/2008/layout/HorizontalMultiLevelHierarchy"/>
    <dgm:cxn modelId="{01032168-87A6-8E4F-B59B-3DC9715B2D33}" type="presParOf" srcId="{1488A531-D252-B440-B1DA-4363F37F8970}" destId="{727BAEDE-D151-2245-82DA-A420551DAA12}" srcOrd="0" destOrd="0" presId="urn:microsoft.com/office/officeart/2008/layout/HorizontalMultiLevelHierarchy"/>
    <dgm:cxn modelId="{2DD594F7-A85E-314F-9213-A383D9AFD406}" type="presParOf" srcId="{727BAEDE-D151-2245-82DA-A420551DAA12}" destId="{6A2D4417-84F1-3F43-898A-1FA90A8562EE}" srcOrd="0" destOrd="0" presId="urn:microsoft.com/office/officeart/2008/layout/HorizontalMultiLevelHierarchy"/>
    <dgm:cxn modelId="{D587DF44-DBF5-5244-AC35-0C1D3BD6F1AE}" type="presParOf" srcId="{1488A531-D252-B440-B1DA-4363F37F8970}" destId="{EF1F8705-FF78-4F4E-A3DE-5C6322BFBEE3}" srcOrd="1" destOrd="0" presId="urn:microsoft.com/office/officeart/2008/layout/HorizontalMultiLevelHierarchy"/>
    <dgm:cxn modelId="{A96D0A4E-3B4B-F647-BD0B-8F1201AEDCD7}" type="presParOf" srcId="{EF1F8705-FF78-4F4E-A3DE-5C6322BFBEE3}" destId="{DEE6CF36-6554-F640-B48F-B2386B53D0D0}" srcOrd="0" destOrd="0" presId="urn:microsoft.com/office/officeart/2008/layout/HorizontalMultiLevelHierarchy"/>
    <dgm:cxn modelId="{858DA88C-EB3D-6F47-B3AC-C7AFC8EFDB3A}" type="presParOf" srcId="{EF1F8705-FF78-4F4E-A3DE-5C6322BFBEE3}" destId="{A12C3EF4-C32D-A64F-95B8-E4FD431D321A}"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800" b="0" dirty="0" smtClean="0">
              <a:latin typeface="Microsoft YaHei" charset="-122"/>
              <a:ea typeface="Microsoft YaHei" charset="-122"/>
              <a:cs typeface="Microsoft YaHei" charset="-122"/>
            </a:rPr>
            <a:t>第四章 需求弹性与供给弹性分析</a:t>
          </a:r>
          <a:endParaRPr lang="zh-CN" altLang="en-US" sz="28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r>
            <a:rPr lang="en-US" altLang="zh-CN" sz="2000" dirty="0" smtClean="0">
              <a:solidFill>
                <a:schemeClr val="tx1"/>
              </a:solidFill>
              <a:latin typeface="Microsoft YaHei" charset="-122"/>
              <a:ea typeface="Microsoft YaHei" charset="-122"/>
              <a:cs typeface="Microsoft YaHei" charset="-122"/>
            </a:rPr>
            <a:t>4.1</a:t>
          </a:r>
          <a:r>
            <a:rPr lang="zh-CN" altLang="en-US" sz="2000" dirty="0" smtClean="0">
              <a:solidFill>
                <a:schemeClr val="tx1"/>
              </a:solidFill>
              <a:latin typeface="Microsoft YaHei" charset="-122"/>
              <a:ea typeface="Microsoft YaHei" charset="-122"/>
              <a:cs typeface="Microsoft YaHei" charset="-122"/>
            </a:rPr>
            <a:t> 需求弹性</a:t>
          </a:r>
          <a:endParaRPr lang="zh-CN" altLang="en-US" sz="2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2000" dirty="0" smtClean="0">
              <a:latin typeface="Microsoft YaHei" charset="-122"/>
              <a:ea typeface="Microsoft YaHei" charset="-122"/>
              <a:cs typeface="Microsoft YaHei" charset="-122"/>
            </a:rPr>
            <a:t>4.2</a:t>
          </a:r>
          <a:r>
            <a:rPr lang="zh-CN" altLang="en-US" sz="2000" dirty="0" smtClean="0">
              <a:latin typeface="Microsoft YaHei" charset="-122"/>
              <a:ea typeface="Microsoft YaHei" charset="-122"/>
              <a:cs typeface="Microsoft YaHei" charset="-122"/>
            </a:rPr>
            <a:t> 供给弹性</a:t>
          </a:r>
          <a:endParaRPr lang="zh-CN" altLang="en-US" sz="2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377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LinFactNeighborX="12351" custLinFactNeighborY="4674">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033" custLinFactNeighborX="12351" custLinFactNeighborY="4674">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D468B304-DC3B-834E-9470-ED4E69816650}" type="presOf" srcId="{DD5BF61D-B843-C744-B9A9-3312A1287EF4}" destId="{C852AF5D-E3CA-F844-B775-08DD6E6FB940}" srcOrd="0" destOrd="0" presId="urn:microsoft.com/office/officeart/2008/layout/HorizontalMultiLevelHierarchy"/>
    <dgm:cxn modelId="{C89C55CA-D4AC-2040-8586-F420958A0EB4}"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F200593C-27E0-9A41-8643-6F3D27F176BA}" type="presOf" srcId="{A73DCD64-89DF-3E4C-9543-0D417B51464E}" destId="{F726EDD3-E670-9B47-8786-4F599884289D}" srcOrd="1" destOrd="0" presId="urn:microsoft.com/office/officeart/2008/layout/HorizontalMultiLevelHierarchy"/>
    <dgm:cxn modelId="{A699460A-0F43-C141-86FD-60272CE3AFE0}" type="presOf" srcId="{CC08C8E7-D5AB-9C4F-A78B-4A8C57EB2D22}" destId="{7111AE39-B455-7C4D-91F4-9E37E3822D07}" srcOrd="0" destOrd="0" presId="urn:microsoft.com/office/officeart/2008/layout/HorizontalMultiLevelHierarchy"/>
    <dgm:cxn modelId="{E4734DA2-C521-FF44-B880-C38627018F9E}" type="presOf" srcId="{2EFE4671-8583-3540-9262-1FC578B666F4}" destId="{3013142F-A3C7-F746-853E-2CA8B540A8DE}" srcOrd="0" destOrd="0" presId="urn:microsoft.com/office/officeart/2008/layout/HorizontalMultiLevelHierarchy"/>
    <dgm:cxn modelId="{A832CFCB-B549-754D-8A8F-AF5B6D089ED2}" type="presOf" srcId="{773FD5F0-F007-F148-886B-86E72F86266E}" destId="{D3E2E567-EC04-E743-9B8C-985408EA1058}" srcOrd="0" destOrd="0" presId="urn:microsoft.com/office/officeart/2008/layout/HorizontalMultiLevelHierarchy"/>
    <dgm:cxn modelId="{C9ADCC0D-FED4-CE4F-83A7-BFA243AEC8FD}" type="presOf" srcId="{BDC2CFA9-99C6-8347-9628-F8B57513FB8C}" destId="{7A2CD5A7-70D6-DE44-803D-0740544CB367}" srcOrd="1" destOrd="0" presId="urn:microsoft.com/office/officeart/2008/layout/HorizontalMultiLevelHierarchy"/>
    <dgm:cxn modelId="{F333AC59-B182-DB42-A0D8-1D2CEE8EA85B}"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D4464569-B9E0-5146-A42C-4CA508ECEBB7}" type="presParOf" srcId="{3013142F-A3C7-F746-853E-2CA8B540A8DE}" destId="{B764B132-0961-414E-B6FA-FB0C6C1C6CED}" srcOrd="0" destOrd="0" presId="urn:microsoft.com/office/officeart/2008/layout/HorizontalMultiLevelHierarchy"/>
    <dgm:cxn modelId="{9D9444E7-79AC-E746-97C7-90787BBF9D4D}" type="presParOf" srcId="{B764B132-0961-414E-B6FA-FB0C6C1C6CED}" destId="{7111AE39-B455-7C4D-91F4-9E37E3822D07}" srcOrd="0" destOrd="0" presId="urn:microsoft.com/office/officeart/2008/layout/HorizontalMultiLevelHierarchy"/>
    <dgm:cxn modelId="{9C510F7D-F254-4B43-B032-0E3C6E4EEF28}" type="presParOf" srcId="{B764B132-0961-414E-B6FA-FB0C6C1C6CED}" destId="{551EC4E6-AE1D-DD43-B7C4-D7EFBEA2E636}" srcOrd="1" destOrd="0" presId="urn:microsoft.com/office/officeart/2008/layout/HorizontalMultiLevelHierarchy"/>
    <dgm:cxn modelId="{6558E7A4-F5CF-6646-802C-4FB8F71A695A}" type="presParOf" srcId="{551EC4E6-AE1D-DD43-B7C4-D7EFBEA2E636}" destId="{082A771F-69AF-7C4C-86CB-DF1CD8CB6581}" srcOrd="0" destOrd="0" presId="urn:microsoft.com/office/officeart/2008/layout/HorizontalMultiLevelHierarchy"/>
    <dgm:cxn modelId="{F72498F3-0B82-264B-B598-744ADDA51436}" type="presParOf" srcId="{082A771F-69AF-7C4C-86CB-DF1CD8CB6581}" destId="{F726EDD3-E670-9B47-8786-4F599884289D}" srcOrd="0" destOrd="0" presId="urn:microsoft.com/office/officeart/2008/layout/HorizontalMultiLevelHierarchy"/>
    <dgm:cxn modelId="{F5512B28-6B61-1A42-81B9-8480563CD924}" type="presParOf" srcId="{551EC4E6-AE1D-DD43-B7C4-D7EFBEA2E636}" destId="{7B40AE63-0EA3-0747-BCE5-5F3AB0355BF2}" srcOrd="1" destOrd="0" presId="urn:microsoft.com/office/officeart/2008/layout/HorizontalMultiLevelHierarchy"/>
    <dgm:cxn modelId="{0F0136FB-ABCB-5040-B978-616CCB46D6B5}" type="presParOf" srcId="{7B40AE63-0EA3-0747-BCE5-5F3AB0355BF2}" destId="{C852AF5D-E3CA-F844-B775-08DD6E6FB940}" srcOrd="0" destOrd="0" presId="urn:microsoft.com/office/officeart/2008/layout/HorizontalMultiLevelHierarchy"/>
    <dgm:cxn modelId="{7A965AF0-CEE2-2D4A-B444-F30E4CE830F5}" type="presParOf" srcId="{7B40AE63-0EA3-0747-BCE5-5F3AB0355BF2}" destId="{30463D07-8E7F-3146-97CE-76CE82648742}" srcOrd="1" destOrd="0" presId="urn:microsoft.com/office/officeart/2008/layout/HorizontalMultiLevelHierarchy"/>
    <dgm:cxn modelId="{87495805-1DD7-CA4E-8106-BFDB3FD3C2ED}" type="presParOf" srcId="{551EC4E6-AE1D-DD43-B7C4-D7EFBEA2E636}" destId="{93180932-306E-E545-95F9-2A5635FDC9F1}" srcOrd="2" destOrd="0" presId="urn:microsoft.com/office/officeart/2008/layout/HorizontalMultiLevelHierarchy"/>
    <dgm:cxn modelId="{B76261BC-90DB-B14F-B8C9-5B8A43A01313}" type="presParOf" srcId="{93180932-306E-E545-95F9-2A5635FDC9F1}" destId="{7A2CD5A7-70D6-DE44-803D-0740544CB367}" srcOrd="0" destOrd="0" presId="urn:microsoft.com/office/officeart/2008/layout/HorizontalMultiLevelHierarchy"/>
    <dgm:cxn modelId="{E875B16C-07BA-B34C-BACE-BD6B4F418407}" type="presParOf" srcId="{551EC4E6-AE1D-DD43-B7C4-D7EFBEA2E636}" destId="{A0C9905E-6DBF-7645-94A7-C4BCDADC46B9}" srcOrd="3" destOrd="0" presId="urn:microsoft.com/office/officeart/2008/layout/HorizontalMultiLevelHierarchy"/>
    <dgm:cxn modelId="{C7696FF7-D426-5745-91CF-767A75BE3495}" type="presParOf" srcId="{A0C9905E-6DBF-7645-94A7-C4BCDADC46B9}" destId="{D3E2E567-EC04-E743-9B8C-985408EA1058}" srcOrd="0" destOrd="0" presId="urn:microsoft.com/office/officeart/2008/layout/HorizontalMultiLevelHierarchy"/>
    <dgm:cxn modelId="{E69F6D6E-DD0A-8F4F-921F-A3BFEFAE47AA}"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2800" dirty="0" smtClean="0">
              <a:latin typeface="Microsoft YaHei" charset="-122"/>
              <a:ea typeface="Microsoft YaHei" charset="-122"/>
              <a:cs typeface="Microsoft YaHei" charset="-122"/>
            </a:rPr>
            <a:t>4.1</a:t>
          </a:r>
          <a:r>
            <a:rPr lang="zh-CN" altLang="en-US" sz="2800" dirty="0" smtClean="0">
              <a:latin typeface="Microsoft YaHei" charset="-122"/>
              <a:ea typeface="Microsoft YaHei" charset="-122"/>
              <a:cs typeface="Microsoft YaHei" charset="-122"/>
            </a:rPr>
            <a:t>需求弹性</a:t>
          </a:r>
          <a:endParaRPr lang="zh-CN" altLang="en-US" sz="28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dirty="0" smtClean="0">
              <a:solidFill>
                <a:schemeClr val="tx1"/>
              </a:solidFill>
              <a:latin typeface="Microsoft YaHei" charset="-122"/>
              <a:ea typeface="Microsoft YaHei" charset="-122"/>
              <a:cs typeface="Microsoft YaHei" charset="-122"/>
            </a:rPr>
            <a:t>4.1.1</a:t>
          </a:r>
          <a:r>
            <a:rPr lang="zh-CN" altLang="en-US" sz="2000" dirty="0" smtClean="0">
              <a:solidFill>
                <a:schemeClr val="tx1"/>
              </a:solidFill>
              <a:latin typeface="Microsoft YaHei" charset="-122"/>
              <a:ea typeface="Microsoft YaHei" charset="-122"/>
              <a:cs typeface="Microsoft YaHei" charset="-122"/>
            </a:rPr>
            <a:t> 需求价格弹性</a:t>
          </a:r>
          <a:endParaRPr lang="zh-CN" altLang="en-US" sz="2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dirty="0" smtClean="0">
              <a:latin typeface="Microsoft YaHei" charset="-122"/>
              <a:ea typeface="Microsoft YaHei" charset="-122"/>
              <a:cs typeface="Microsoft YaHei" charset="-122"/>
            </a:rPr>
            <a:t>4.1.2</a:t>
          </a:r>
          <a:r>
            <a:rPr lang="zh-CN" altLang="en-US" sz="2000" dirty="0" smtClean="0">
              <a:latin typeface="Microsoft YaHei" charset="-122"/>
              <a:ea typeface="Microsoft YaHei" charset="-122"/>
              <a:cs typeface="Microsoft YaHei" charset="-122"/>
            </a:rPr>
            <a:t> 需求的收入弹性</a:t>
          </a:r>
          <a:endParaRPr lang="zh-CN" altLang="en-US" sz="2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dirty="0" smtClean="0">
              <a:latin typeface="Microsoft YaHei" charset="-122"/>
              <a:ea typeface="Microsoft YaHei" charset="-122"/>
              <a:cs typeface="Microsoft YaHei" charset="-122"/>
            </a:rPr>
            <a:t>4.1.3</a:t>
          </a:r>
          <a:r>
            <a:rPr lang="zh-CN" altLang="en-US" sz="2000" dirty="0" smtClean="0">
              <a:latin typeface="Microsoft YaHei" charset="-122"/>
              <a:ea typeface="Microsoft YaHei" charset="-122"/>
              <a:cs typeface="Microsoft YaHei" charset="-122"/>
            </a:rPr>
            <a:t> 需求交叉弹性</a:t>
          </a:r>
          <a:endParaRPr lang="zh-CN" altLang="en-US" sz="20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6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7718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7718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7718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F5520AE5-50EB-8743-B48A-12307D4CCE80}" srcId="{CC08C8E7-D5AB-9C4F-A78B-4A8C57EB2D22}" destId="{9BA062DA-6B7A-FC4F-B1BB-7CC4C74C72CE}" srcOrd="2" destOrd="0" parTransId="{45267C76-6276-B44A-878A-9D61B556EBD7}" sibTransId="{3A650251-37F9-7645-8144-FF91C57FC2AC}"/>
    <dgm:cxn modelId="{1CF09F18-90F3-F242-AFF3-EC94F11D3BC1}" type="presOf" srcId="{A73DCD64-89DF-3E4C-9543-0D417B51464E}" destId="{082A771F-69AF-7C4C-86CB-DF1CD8CB6581}" srcOrd="0" destOrd="0" presId="urn:microsoft.com/office/officeart/2008/layout/HorizontalMultiLevelHierarchy"/>
    <dgm:cxn modelId="{4A960166-DAEA-BD40-92BC-94F94F422D29}" type="presOf" srcId="{CC08C8E7-D5AB-9C4F-A78B-4A8C57EB2D22}" destId="{7111AE39-B455-7C4D-91F4-9E37E3822D07}" srcOrd="0" destOrd="0" presId="urn:microsoft.com/office/officeart/2008/layout/HorizontalMultiLevelHierarchy"/>
    <dgm:cxn modelId="{CE509C01-559C-EF4F-B37B-A3DDCC046FF1}"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D92A75CC-E774-7841-B171-F4C1D40FEF35}" type="presOf" srcId="{45267C76-6276-B44A-878A-9D61B556EBD7}" destId="{938A9782-2B6B-8141-99DA-6568305E0C38}" srcOrd="1" destOrd="0" presId="urn:microsoft.com/office/officeart/2008/layout/HorizontalMultiLevelHierarchy"/>
    <dgm:cxn modelId="{5A4806E7-1A02-9041-95DE-B357AFC47EED}" type="presOf" srcId="{773FD5F0-F007-F148-886B-86E72F86266E}" destId="{D3E2E567-EC04-E743-9B8C-985408EA1058}" srcOrd="0" destOrd="0" presId="urn:microsoft.com/office/officeart/2008/layout/HorizontalMultiLevelHierarchy"/>
    <dgm:cxn modelId="{88D82CB7-80A8-6548-A51D-DB5BA9E38FD1}" type="presOf" srcId="{BDC2CFA9-99C6-8347-9628-F8B57513FB8C}" destId="{93180932-306E-E545-95F9-2A5635FDC9F1}" srcOrd="0" destOrd="0" presId="urn:microsoft.com/office/officeart/2008/layout/HorizontalMultiLevelHierarchy"/>
    <dgm:cxn modelId="{E792211A-6991-2046-B57A-C622EC2DE836}" type="presOf" srcId="{9BA062DA-6B7A-FC4F-B1BB-7CC4C74C72CE}" destId="{1C998B4A-F8C8-5D49-862A-38B9C76114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8F149581-9D6F-BB45-AE71-45088F81EFBE}" type="presOf" srcId="{2EFE4671-8583-3540-9262-1FC578B666F4}" destId="{3013142F-A3C7-F746-853E-2CA8B540A8DE}" srcOrd="0" destOrd="0" presId="urn:microsoft.com/office/officeart/2008/layout/HorizontalMultiLevelHierarchy"/>
    <dgm:cxn modelId="{88CEF5AC-B585-9E44-830D-5E468CFE228D}" type="presOf" srcId="{DD5BF61D-B843-C744-B9A9-3312A1287EF4}" destId="{C852AF5D-E3CA-F844-B775-08DD6E6FB940}" srcOrd="0" destOrd="0" presId="urn:microsoft.com/office/officeart/2008/layout/HorizontalMultiLevelHierarchy"/>
    <dgm:cxn modelId="{8470BFFB-2AEE-D94F-90AC-77F4260D5ECA}" type="presOf" srcId="{BDC2CFA9-99C6-8347-9628-F8B57513FB8C}" destId="{7A2CD5A7-70D6-DE44-803D-0740544CB367}" srcOrd="1" destOrd="0" presId="urn:microsoft.com/office/officeart/2008/layout/HorizontalMultiLevelHierarchy"/>
    <dgm:cxn modelId="{4B73A13C-6F47-E74B-8BDC-2BBEAE2D1175}"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12B7B93-5395-B04A-801E-6D1440C65F70}" type="presParOf" srcId="{3013142F-A3C7-F746-853E-2CA8B540A8DE}" destId="{B764B132-0961-414E-B6FA-FB0C6C1C6CED}" srcOrd="0" destOrd="0" presId="urn:microsoft.com/office/officeart/2008/layout/HorizontalMultiLevelHierarchy"/>
    <dgm:cxn modelId="{AC130504-E6DB-E04C-8C51-7B02D4F7FEA6}" type="presParOf" srcId="{B764B132-0961-414E-B6FA-FB0C6C1C6CED}" destId="{7111AE39-B455-7C4D-91F4-9E37E3822D07}" srcOrd="0" destOrd="0" presId="urn:microsoft.com/office/officeart/2008/layout/HorizontalMultiLevelHierarchy"/>
    <dgm:cxn modelId="{4E5BE4ED-BE1B-C24D-9E75-F79B66403BC7}" type="presParOf" srcId="{B764B132-0961-414E-B6FA-FB0C6C1C6CED}" destId="{551EC4E6-AE1D-DD43-B7C4-D7EFBEA2E636}" srcOrd="1" destOrd="0" presId="urn:microsoft.com/office/officeart/2008/layout/HorizontalMultiLevelHierarchy"/>
    <dgm:cxn modelId="{133DF41F-5576-4440-8FC4-5CF075A96231}" type="presParOf" srcId="{551EC4E6-AE1D-DD43-B7C4-D7EFBEA2E636}" destId="{082A771F-69AF-7C4C-86CB-DF1CD8CB6581}" srcOrd="0" destOrd="0" presId="urn:microsoft.com/office/officeart/2008/layout/HorizontalMultiLevelHierarchy"/>
    <dgm:cxn modelId="{3E3AC22D-C4BF-2541-9C43-F5DFD74F818B}" type="presParOf" srcId="{082A771F-69AF-7C4C-86CB-DF1CD8CB6581}" destId="{F726EDD3-E670-9B47-8786-4F599884289D}" srcOrd="0" destOrd="0" presId="urn:microsoft.com/office/officeart/2008/layout/HorizontalMultiLevelHierarchy"/>
    <dgm:cxn modelId="{CD4D69A1-20B8-1E45-A4DC-0B94CFE8F942}" type="presParOf" srcId="{551EC4E6-AE1D-DD43-B7C4-D7EFBEA2E636}" destId="{7B40AE63-0EA3-0747-BCE5-5F3AB0355BF2}" srcOrd="1" destOrd="0" presId="urn:microsoft.com/office/officeart/2008/layout/HorizontalMultiLevelHierarchy"/>
    <dgm:cxn modelId="{2F2394A2-3FCB-8542-833A-9031FD4E8E7D}" type="presParOf" srcId="{7B40AE63-0EA3-0747-BCE5-5F3AB0355BF2}" destId="{C852AF5D-E3CA-F844-B775-08DD6E6FB940}" srcOrd="0" destOrd="0" presId="urn:microsoft.com/office/officeart/2008/layout/HorizontalMultiLevelHierarchy"/>
    <dgm:cxn modelId="{F598AFDD-7081-6D49-BBCC-DF38C8F5474E}" type="presParOf" srcId="{7B40AE63-0EA3-0747-BCE5-5F3AB0355BF2}" destId="{30463D07-8E7F-3146-97CE-76CE82648742}" srcOrd="1" destOrd="0" presId="urn:microsoft.com/office/officeart/2008/layout/HorizontalMultiLevelHierarchy"/>
    <dgm:cxn modelId="{3FF947EF-8382-5145-8FB4-172E21F8670B}" type="presParOf" srcId="{551EC4E6-AE1D-DD43-B7C4-D7EFBEA2E636}" destId="{93180932-306E-E545-95F9-2A5635FDC9F1}" srcOrd="2" destOrd="0" presId="urn:microsoft.com/office/officeart/2008/layout/HorizontalMultiLevelHierarchy"/>
    <dgm:cxn modelId="{CD221F69-8AE3-9B47-9853-47B3D04A0C1A}" type="presParOf" srcId="{93180932-306E-E545-95F9-2A5635FDC9F1}" destId="{7A2CD5A7-70D6-DE44-803D-0740544CB367}" srcOrd="0" destOrd="0" presId="urn:microsoft.com/office/officeart/2008/layout/HorizontalMultiLevelHierarchy"/>
    <dgm:cxn modelId="{EFB7E216-0A76-0A45-921B-A53A352EFF11}" type="presParOf" srcId="{551EC4E6-AE1D-DD43-B7C4-D7EFBEA2E636}" destId="{A0C9905E-6DBF-7645-94A7-C4BCDADC46B9}" srcOrd="3" destOrd="0" presId="urn:microsoft.com/office/officeart/2008/layout/HorizontalMultiLevelHierarchy"/>
    <dgm:cxn modelId="{C64D95BC-262D-F84B-BEBC-90AA3C0359D6}" type="presParOf" srcId="{A0C9905E-6DBF-7645-94A7-C4BCDADC46B9}" destId="{D3E2E567-EC04-E743-9B8C-985408EA1058}" srcOrd="0" destOrd="0" presId="urn:microsoft.com/office/officeart/2008/layout/HorizontalMultiLevelHierarchy"/>
    <dgm:cxn modelId="{B0C23144-C368-E44D-B2BB-15E57779522F}" type="presParOf" srcId="{A0C9905E-6DBF-7645-94A7-C4BCDADC46B9}" destId="{1488A531-D252-B440-B1DA-4363F37F8970}" srcOrd="1" destOrd="0" presId="urn:microsoft.com/office/officeart/2008/layout/HorizontalMultiLevelHierarchy"/>
    <dgm:cxn modelId="{7A1197A9-2358-2840-B4B7-DE40D8B08C6D}" type="presParOf" srcId="{551EC4E6-AE1D-DD43-B7C4-D7EFBEA2E636}" destId="{1F2800E8-CF94-FD43-8D0E-7E4B278315B1}" srcOrd="4" destOrd="0" presId="urn:microsoft.com/office/officeart/2008/layout/HorizontalMultiLevelHierarchy"/>
    <dgm:cxn modelId="{A123C536-EB46-7745-AC6B-818C15CEF987}" type="presParOf" srcId="{1F2800E8-CF94-FD43-8D0E-7E4B278315B1}" destId="{938A9782-2B6B-8141-99DA-6568305E0C38}" srcOrd="0" destOrd="0" presId="urn:microsoft.com/office/officeart/2008/layout/HorizontalMultiLevelHierarchy"/>
    <dgm:cxn modelId="{C6C4CEC8-9858-AD4F-8F01-8335ED9A6AFE}" type="presParOf" srcId="{551EC4E6-AE1D-DD43-B7C4-D7EFBEA2E636}" destId="{7377E58F-198D-DE48-B3AF-2D2AF67C403D}" srcOrd="5" destOrd="0" presId="urn:microsoft.com/office/officeart/2008/layout/HorizontalMultiLevelHierarchy"/>
    <dgm:cxn modelId="{71599169-1931-CE43-B3FD-4D0E9091F35E}" type="presParOf" srcId="{7377E58F-198D-DE48-B3AF-2D2AF67C403D}" destId="{1C998B4A-F8C8-5D49-862A-38B9C7611407}" srcOrd="0" destOrd="0" presId="urn:microsoft.com/office/officeart/2008/layout/HorizontalMultiLevelHierarchy"/>
    <dgm:cxn modelId="{FEE22E93-FDC0-6A40-8347-B611E97827BA}"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353C8E56-D073-AB46-9172-B7144ACFBD0B}" type="presOf" srcId="{A73DCD64-89DF-3E4C-9543-0D417B51464E}" destId="{F726EDD3-E670-9B47-8786-4F599884289D}" srcOrd="1" destOrd="0" presId="urn:microsoft.com/office/officeart/2008/layout/HorizontalMultiLevelHierarchy"/>
    <dgm:cxn modelId="{0798F452-BF82-DE48-A44A-88106041550E}" type="presOf" srcId="{CF4D885F-5932-294C-9DC5-50EEF6E74251}" destId="{C36F9FE7-1392-7342-A5AE-180D6E793715}" srcOrd="1" destOrd="0" presId="urn:microsoft.com/office/officeart/2008/layout/HorizontalMultiLevelHierarchy"/>
    <dgm:cxn modelId="{A651F3CF-C0D5-314E-83EC-10EB7D11EF86}" type="presOf" srcId="{AD7D68D5-8DE3-494E-9BCC-07763443C8D3}" destId="{34EC2BAF-C861-E344-93B6-BD781E999415}"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418E2A2D-1F32-0A4E-BEA7-E857A2166094}" type="presOf" srcId="{BDC2CFA9-99C6-8347-9628-F8B57513FB8C}" destId="{7A2CD5A7-70D6-DE44-803D-0740544CB367}" srcOrd="1" destOrd="0" presId="urn:microsoft.com/office/officeart/2008/layout/HorizontalMultiLevelHierarchy"/>
    <dgm:cxn modelId="{7C8926DD-E36C-0947-9E1D-0F21F2569D40}" type="presOf" srcId="{3D31B950-19EC-BA4B-AC0E-A345434DEE63}" destId="{16C85C82-6470-8646-96C7-31FFA373367A}"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59A1274-C220-3341-A096-CBD41409E684}" type="presOf" srcId="{DD5BF61D-B843-C744-B9A9-3312A1287EF4}" destId="{C852AF5D-E3CA-F844-B775-08DD6E6FB940}" srcOrd="0" destOrd="0" presId="urn:microsoft.com/office/officeart/2008/layout/HorizontalMultiLevelHierarchy"/>
    <dgm:cxn modelId="{28728D1C-A599-A541-8D2F-D79341C97F65}" srcId="{CC08C8E7-D5AB-9C4F-A78B-4A8C57EB2D22}" destId="{AD7D68D5-8DE3-494E-9BCC-07763443C8D3}" srcOrd="3" destOrd="0" parTransId="{CF4D885F-5932-294C-9DC5-50EEF6E74251}" sibTransId="{6834F317-1570-6747-9733-0463DB251696}"/>
    <dgm:cxn modelId="{2B69AD8D-387D-9445-9F14-B8B2E23BE89A}" type="presOf" srcId="{3D31B950-19EC-BA4B-AC0E-A345434DEE63}" destId="{E75D5FE3-D3A9-DE4C-8738-347AAFDD9B25}" srcOrd="1" destOrd="0" presId="urn:microsoft.com/office/officeart/2008/layout/HorizontalMultiLevelHierarchy"/>
    <dgm:cxn modelId="{3D93EB8F-C382-A545-AD7C-C4F504D35036}" type="presOf" srcId="{DD9C6C10-8928-CB48-AA40-BA3BAB797612}" destId="{54A3275B-2615-A84F-8872-C15EFA9DF312}" srcOrd="0" destOrd="0" presId="urn:microsoft.com/office/officeart/2008/layout/HorizontalMultiLevelHierarchy"/>
    <dgm:cxn modelId="{E66A179A-8D28-DB47-994E-BBDECC12B459}" type="presOf" srcId="{A73DCD64-89DF-3E4C-9543-0D417B51464E}" destId="{082A771F-69AF-7C4C-86CB-DF1CD8CB6581}" srcOrd="0" destOrd="0" presId="urn:microsoft.com/office/officeart/2008/layout/HorizontalMultiLevelHierarchy"/>
    <dgm:cxn modelId="{3E64F1BC-1773-C146-8A25-C873A693A866}" type="presOf" srcId="{9BA062DA-6B7A-FC4F-B1BB-7CC4C74C72CE}" destId="{1C998B4A-F8C8-5D49-862A-38B9C7611407}" srcOrd="0"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575C5A98-BA7F-CD48-BD74-3451DA228761}" type="presOf" srcId="{CF4D885F-5932-294C-9DC5-50EEF6E74251}" destId="{928DE555-0859-B94D-9715-6D45B93E2AAB}" srcOrd="0" destOrd="0" presId="urn:microsoft.com/office/officeart/2008/layout/HorizontalMultiLevelHierarchy"/>
    <dgm:cxn modelId="{2F425237-3A05-804C-A54A-F5ADCB29CB1B}" type="presOf" srcId="{45267C76-6276-B44A-878A-9D61B556EBD7}" destId="{1F2800E8-CF94-FD43-8D0E-7E4B278315B1}" srcOrd="0" destOrd="0" presId="urn:microsoft.com/office/officeart/2008/layout/HorizontalMultiLevelHierarchy"/>
    <dgm:cxn modelId="{A55978AD-F674-A444-8ACD-6E61AE4222EE}" type="presOf" srcId="{2EFE4671-8583-3540-9262-1FC578B666F4}" destId="{3013142F-A3C7-F746-853E-2CA8B540A8DE}" srcOrd="0" destOrd="0" presId="urn:microsoft.com/office/officeart/2008/layout/HorizontalMultiLevelHierarchy"/>
    <dgm:cxn modelId="{AF12F3C6-45EE-6C49-89C3-9C48FFFA955A}" type="presOf" srcId="{45267C76-6276-B44A-878A-9D61B556EBD7}" destId="{938A9782-2B6B-8141-99DA-6568305E0C38}"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DC2610C7-0D54-0645-A7C7-5ADEC5CC0714}" type="presOf" srcId="{CC08C8E7-D5AB-9C4F-A78B-4A8C57EB2D22}" destId="{7111AE39-B455-7C4D-91F4-9E37E3822D07}" srcOrd="0" destOrd="0" presId="urn:microsoft.com/office/officeart/2008/layout/HorizontalMultiLevelHierarchy"/>
    <dgm:cxn modelId="{3ADBF03B-ADA8-A94E-9E07-863323CF117F}" type="presOf" srcId="{773FD5F0-F007-F148-886B-86E72F86266E}" destId="{D3E2E567-EC04-E743-9B8C-985408EA1058}"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EA248CB2-4D88-794C-89D5-540FF5B8407B}" type="presOf" srcId="{BDC2CFA9-99C6-8347-9628-F8B57513FB8C}" destId="{93180932-306E-E545-95F9-2A5635FDC9F1}" srcOrd="0" destOrd="0" presId="urn:microsoft.com/office/officeart/2008/layout/HorizontalMultiLevelHierarchy"/>
    <dgm:cxn modelId="{8D47FBD0-C597-6F48-A73F-E47D4868FC95}" type="presParOf" srcId="{3013142F-A3C7-F746-853E-2CA8B540A8DE}" destId="{B764B132-0961-414E-B6FA-FB0C6C1C6CED}" srcOrd="0" destOrd="0" presId="urn:microsoft.com/office/officeart/2008/layout/HorizontalMultiLevelHierarchy"/>
    <dgm:cxn modelId="{445F67F2-71C6-E34E-BE00-AC0AA6F69B18}" type="presParOf" srcId="{B764B132-0961-414E-B6FA-FB0C6C1C6CED}" destId="{7111AE39-B455-7C4D-91F4-9E37E3822D07}" srcOrd="0" destOrd="0" presId="urn:microsoft.com/office/officeart/2008/layout/HorizontalMultiLevelHierarchy"/>
    <dgm:cxn modelId="{E4854D9A-F04D-6B45-9FDE-8D47228603F7}" type="presParOf" srcId="{B764B132-0961-414E-B6FA-FB0C6C1C6CED}" destId="{551EC4E6-AE1D-DD43-B7C4-D7EFBEA2E636}" srcOrd="1" destOrd="0" presId="urn:microsoft.com/office/officeart/2008/layout/HorizontalMultiLevelHierarchy"/>
    <dgm:cxn modelId="{5DD1D498-904C-6B4B-B74B-B44C01AA566D}" type="presParOf" srcId="{551EC4E6-AE1D-DD43-B7C4-D7EFBEA2E636}" destId="{082A771F-69AF-7C4C-86CB-DF1CD8CB6581}" srcOrd="0" destOrd="0" presId="urn:microsoft.com/office/officeart/2008/layout/HorizontalMultiLevelHierarchy"/>
    <dgm:cxn modelId="{35539B77-70A3-C742-9EA4-7EDFFD4F3942}" type="presParOf" srcId="{082A771F-69AF-7C4C-86CB-DF1CD8CB6581}" destId="{F726EDD3-E670-9B47-8786-4F599884289D}" srcOrd="0" destOrd="0" presId="urn:microsoft.com/office/officeart/2008/layout/HorizontalMultiLevelHierarchy"/>
    <dgm:cxn modelId="{58D7F2A5-14FF-F348-B82A-11B6604BF4AF}" type="presParOf" srcId="{551EC4E6-AE1D-DD43-B7C4-D7EFBEA2E636}" destId="{7B40AE63-0EA3-0747-BCE5-5F3AB0355BF2}" srcOrd="1" destOrd="0" presId="urn:microsoft.com/office/officeart/2008/layout/HorizontalMultiLevelHierarchy"/>
    <dgm:cxn modelId="{10F93ED6-FC4C-9841-83FD-995B7623F1A7}" type="presParOf" srcId="{7B40AE63-0EA3-0747-BCE5-5F3AB0355BF2}" destId="{C852AF5D-E3CA-F844-B775-08DD6E6FB940}" srcOrd="0" destOrd="0" presId="urn:microsoft.com/office/officeart/2008/layout/HorizontalMultiLevelHierarchy"/>
    <dgm:cxn modelId="{18E8853C-5E2A-A24B-BFB8-F8CE1E358EE2}" type="presParOf" srcId="{7B40AE63-0EA3-0747-BCE5-5F3AB0355BF2}" destId="{30463D07-8E7F-3146-97CE-76CE82648742}" srcOrd="1" destOrd="0" presId="urn:microsoft.com/office/officeart/2008/layout/HorizontalMultiLevelHierarchy"/>
    <dgm:cxn modelId="{DDF13044-DFB1-1645-BA14-AC9CB3191828}" type="presParOf" srcId="{551EC4E6-AE1D-DD43-B7C4-D7EFBEA2E636}" destId="{93180932-306E-E545-95F9-2A5635FDC9F1}" srcOrd="2" destOrd="0" presId="urn:microsoft.com/office/officeart/2008/layout/HorizontalMultiLevelHierarchy"/>
    <dgm:cxn modelId="{024515A7-D4E1-A643-9018-FF18BD2CAFF1}" type="presParOf" srcId="{93180932-306E-E545-95F9-2A5635FDC9F1}" destId="{7A2CD5A7-70D6-DE44-803D-0740544CB367}" srcOrd="0" destOrd="0" presId="urn:microsoft.com/office/officeart/2008/layout/HorizontalMultiLevelHierarchy"/>
    <dgm:cxn modelId="{83D1577A-7D7F-2946-A672-BF7A951EC643}" type="presParOf" srcId="{551EC4E6-AE1D-DD43-B7C4-D7EFBEA2E636}" destId="{A0C9905E-6DBF-7645-94A7-C4BCDADC46B9}" srcOrd="3" destOrd="0" presId="urn:microsoft.com/office/officeart/2008/layout/HorizontalMultiLevelHierarchy"/>
    <dgm:cxn modelId="{3F563772-F34A-2047-B2F0-397A0CCD9EF6}" type="presParOf" srcId="{A0C9905E-6DBF-7645-94A7-C4BCDADC46B9}" destId="{D3E2E567-EC04-E743-9B8C-985408EA1058}" srcOrd="0" destOrd="0" presId="urn:microsoft.com/office/officeart/2008/layout/HorizontalMultiLevelHierarchy"/>
    <dgm:cxn modelId="{62B6299A-960A-3D44-BC9D-EE0B6E68AFD7}" type="presParOf" srcId="{A0C9905E-6DBF-7645-94A7-C4BCDADC46B9}" destId="{1488A531-D252-B440-B1DA-4363F37F8970}" srcOrd="1" destOrd="0" presId="urn:microsoft.com/office/officeart/2008/layout/HorizontalMultiLevelHierarchy"/>
    <dgm:cxn modelId="{8615CE41-5A24-A742-966E-0BB93B5AE21E}" type="presParOf" srcId="{551EC4E6-AE1D-DD43-B7C4-D7EFBEA2E636}" destId="{1F2800E8-CF94-FD43-8D0E-7E4B278315B1}" srcOrd="4" destOrd="0" presId="urn:microsoft.com/office/officeart/2008/layout/HorizontalMultiLevelHierarchy"/>
    <dgm:cxn modelId="{DF529FCC-5BA8-F943-BF0C-01B6265510C5}" type="presParOf" srcId="{1F2800E8-CF94-FD43-8D0E-7E4B278315B1}" destId="{938A9782-2B6B-8141-99DA-6568305E0C38}" srcOrd="0" destOrd="0" presId="urn:microsoft.com/office/officeart/2008/layout/HorizontalMultiLevelHierarchy"/>
    <dgm:cxn modelId="{8667CC99-137A-9249-AE71-7DA5CFFA28F2}" type="presParOf" srcId="{551EC4E6-AE1D-DD43-B7C4-D7EFBEA2E636}" destId="{7377E58F-198D-DE48-B3AF-2D2AF67C403D}" srcOrd="5" destOrd="0" presId="urn:microsoft.com/office/officeart/2008/layout/HorizontalMultiLevelHierarchy"/>
    <dgm:cxn modelId="{AE30DF14-158F-884A-A7B0-65EA9301573E}" type="presParOf" srcId="{7377E58F-198D-DE48-B3AF-2D2AF67C403D}" destId="{1C998B4A-F8C8-5D49-862A-38B9C7611407}" srcOrd="0" destOrd="0" presId="urn:microsoft.com/office/officeart/2008/layout/HorizontalMultiLevelHierarchy"/>
    <dgm:cxn modelId="{E0EAA8DC-216B-D14D-88A2-0EB094289B56}" type="presParOf" srcId="{7377E58F-198D-DE48-B3AF-2D2AF67C403D}" destId="{F9C8551A-E3F5-1A41-9D81-BA411262A93F}" srcOrd="1" destOrd="0" presId="urn:microsoft.com/office/officeart/2008/layout/HorizontalMultiLevelHierarchy"/>
    <dgm:cxn modelId="{06DCCEB0-6239-6240-A8A4-D23FF3D951D6}" type="presParOf" srcId="{551EC4E6-AE1D-DD43-B7C4-D7EFBEA2E636}" destId="{928DE555-0859-B94D-9715-6D45B93E2AAB}" srcOrd="6" destOrd="0" presId="urn:microsoft.com/office/officeart/2008/layout/HorizontalMultiLevelHierarchy"/>
    <dgm:cxn modelId="{28579BEE-B5E8-2A4A-8FA9-08AA2CA79C1A}" type="presParOf" srcId="{928DE555-0859-B94D-9715-6D45B93E2AAB}" destId="{C36F9FE7-1392-7342-A5AE-180D6E793715}" srcOrd="0" destOrd="0" presId="urn:microsoft.com/office/officeart/2008/layout/HorizontalMultiLevelHierarchy"/>
    <dgm:cxn modelId="{D464E4F2-FDFA-C744-9BB1-A9BE37013EB2}" type="presParOf" srcId="{551EC4E6-AE1D-DD43-B7C4-D7EFBEA2E636}" destId="{33F37005-CB6D-384C-9D2B-A6B7C528DE7D}" srcOrd="7" destOrd="0" presId="urn:microsoft.com/office/officeart/2008/layout/HorizontalMultiLevelHierarchy"/>
    <dgm:cxn modelId="{FFB2E0CA-44E0-E246-94E0-F52F7A7DB308}" type="presParOf" srcId="{33F37005-CB6D-384C-9D2B-A6B7C528DE7D}" destId="{34EC2BAF-C861-E344-93B6-BD781E999415}" srcOrd="0" destOrd="0" presId="urn:microsoft.com/office/officeart/2008/layout/HorizontalMultiLevelHierarchy"/>
    <dgm:cxn modelId="{82ECD707-3757-D143-AA45-E47CF9070816}" type="presParOf" srcId="{33F37005-CB6D-384C-9D2B-A6B7C528DE7D}" destId="{C1F4DD8D-9955-404F-A05E-96BB48D5CB0F}" srcOrd="1" destOrd="0" presId="urn:microsoft.com/office/officeart/2008/layout/HorizontalMultiLevelHierarchy"/>
    <dgm:cxn modelId="{77B58150-2F36-4647-9D0B-09F77267E1E5}" type="presParOf" srcId="{551EC4E6-AE1D-DD43-B7C4-D7EFBEA2E636}" destId="{16C85C82-6470-8646-96C7-31FFA373367A}" srcOrd="8" destOrd="0" presId="urn:microsoft.com/office/officeart/2008/layout/HorizontalMultiLevelHierarchy"/>
    <dgm:cxn modelId="{1F7859C8-417F-AD43-9B69-F2214FBB8AF8}" type="presParOf" srcId="{16C85C82-6470-8646-96C7-31FFA373367A}" destId="{E75D5FE3-D3A9-DE4C-8738-347AAFDD9B25}" srcOrd="0" destOrd="0" presId="urn:microsoft.com/office/officeart/2008/layout/HorizontalMultiLevelHierarchy"/>
    <dgm:cxn modelId="{7563E81F-6A59-D449-889E-3C3877120E6B}" type="presParOf" srcId="{551EC4E6-AE1D-DD43-B7C4-D7EFBEA2E636}" destId="{16461009-0C6D-4842-82BC-5776B4A5EDB2}" srcOrd="9" destOrd="0" presId="urn:microsoft.com/office/officeart/2008/layout/HorizontalMultiLevelHierarchy"/>
    <dgm:cxn modelId="{5932E8DE-652D-E345-9D0E-18D47C28AECF}" type="presParOf" srcId="{16461009-0C6D-4842-82BC-5776B4A5EDB2}" destId="{54A3275B-2615-A84F-8872-C15EFA9DF312}" srcOrd="0" destOrd="0" presId="urn:microsoft.com/office/officeart/2008/layout/HorizontalMultiLevelHierarchy"/>
    <dgm:cxn modelId="{AC86C51D-0A4E-884A-BC47-165D78ED036F}"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dirty="0" smtClean="0">
              <a:latin typeface="Microsoft YaHei" charset="-122"/>
              <a:ea typeface="Microsoft YaHei" charset="-122"/>
              <a:cs typeface="Microsoft YaHei" charset="-122"/>
            </a:rPr>
            <a:t>4.1</a:t>
          </a:r>
          <a:r>
            <a:rPr lang="zh-CN" altLang="en-US" sz="1200" dirty="0" smtClean="0">
              <a:latin typeface="Microsoft YaHei" charset="-122"/>
              <a:ea typeface="Microsoft YaHei" charset="-122"/>
              <a:cs typeface="Microsoft YaHei" charset="-122"/>
            </a:rPr>
            <a:t>需求弹性</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4.1.1</a:t>
          </a:r>
          <a:r>
            <a:rPr lang="zh-CN" altLang="en-US" sz="1050" dirty="0" smtClean="0">
              <a:solidFill>
                <a:schemeClr val="tx1"/>
              </a:solidFill>
              <a:latin typeface="Microsoft YaHei" charset="-122"/>
              <a:ea typeface="Microsoft YaHei" charset="-122"/>
              <a:cs typeface="Microsoft YaHei" charset="-122"/>
            </a:rPr>
            <a:t> 需求价格弹性</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4.1.2</a:t>
          </a:r>
          <a:r>
            <a:rPr lang="zh-CN" altLang="en-US" sz="1050" dirty="0" smtClean="0">
              <a:latin typeface="Microsoft YaHei" charset="-122"/>
              <a:ea typeface="Microsoft YaHei" charset="-122"/>
              <a:cs typeface="Microsoft YaHei" charset="-122"/>
            </a:rPr>
            <a:t> 需求的收入弹性</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4.1.3</a:t>
          </a:r>
          <a:r>
            <a:rPr lang="zh-CN" altLang="en-US" sz="1050" dirty="0" smtClean="0">
              <a:latin typeface="Microsoft YaHei" charset="-122"/>
              <a:ea typeface="Microsoft YaHei" charset="-122"/>
              <a:cs typeface="Microsoft YaHei" charset="-122"/>
            </a:rPr>
            <a:t> 需求交叉弹性</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2D3256A8-5BFB-064A-AE59-88DCF112B12E}" type="presOf" srcId="{BDC2CFA9-99C6-8347-9628-F8B57513FB8C}" destId="{93180932-306E-E545-95F9-2A5635FDC9F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2771C933-2DC0-BE4C-A905-435C27C6D345}" type="presOf" srcId="{45267C76-6276-B44A-878A-9D61B556EBD7}" destId="{1F2800E8-CF94-FD43-8D0E-7E4B278315B1}" srcOrd="0" destOrd="0" presId="urn:microsoft.com/office/officeart/2008/layout/HorizontalMultiLevelHierarchy"/>
    <dgm:cxn modelId="{AE39A54A-C4DC-4A4B-92AA-9E727B0FDB13}" type="presOf" srcId="{A73DCD64-89DF-3E4C-9543-0D417B51464E}" destId="{082A771F-69AF-7C4C-86CB-DF1CD8CB6581}" srcOrd="0" destOrd="0" presId="urn:microsoft.com/office/officeart/2008/layout/HorizontalMultiLevelHierarchy"/>
    <dgm:cxn modelId="{F7A04B33-D2B3-B841-8887-C76B739A2A98}" type="presOf" srcId="{45267C76-6276-B44A-878A-9D61B556EBD7}" destId="{938A9782-2B6B-8141-99DA-6568305E0C38}"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59F0D6DF-D76E-8C4F-BE74-03FB71BCC6D0}" type="presOf" srcId="{DD5BF61D-B843-C744-B9A9-3312A1287EF4}" destId="{C852AF5D-E3CA-F844-B775-08DD6E6FB940}" srcOrd="0" destOrd="0" presId="urn:microsoft.com/office/officeart/2008/layout/HorizontalMultiLevelHierarchy"/>
    <dgm:cxn modelId="{8392E85A-1841-234F-A8B9-30E044A5F36C}" type="presOf" srcId="{A73DCD64-89DF-3E4C-9543-0D417B51464E}" destId="{F726EDD3-E670-9B47-8786-4F599884289D}" srcOrd="1" destOrd="0" presId="urn:microsoft.com/office/officeart/2008/layout/HorizontalMultiLevelHierarchy"/>
    <dgm:cxn modelId="{18A16CD6-7FBA-E646-A0ED-59FFEFFBB6A9}"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9E90324E-D896-D546-906E-C108337A2782}" type="presOf" srcId="{773FD5F0-F007-F148-886B-86E72F86266E}" destId="{D3E2E567-EC04-E743-9B8C-985408EA1058}" srcOrd="0" destOrd="0" presId="urn:microsoft.com/office/officeart/2008/layout/HorizontalMultiLevelHierarchy"/>
    <dgm:cxn modelId="{45B675F6-474F-F04C-8295-8BEBB92AC8F2}" type="presOf" srcId="{CC08C8E7-D5AB-9C4F-A78B-4A8C57EB2D22}" destId="{7111AE39-B455-7C4D-91F4-9E37E3822D07}" srcOrd="0" destOrd="0" presId="urn:microsoft.com/office/officeart/2008/layout/HorizontalMultiLevelHierarchy"/>
    <dgm:cxn modelId="{6A2AE7D0-5BBB-1946-A633-DACCC479F355}" type="presOf" srcId="{9BA062DA-6B7A-FC4F-B1BB-7CC4C74C72CE}" destId="{1C998B4A-F8C8-5D49-862A-38B9C7611407}" srcOrd="0" destOrd="0" presId="urn:microsoft.com/office/officeart/2008/layout/HorizontalMultiLevelHierarchy"/>
    <dgm:cxn modelId="{7564C9EE-B361-624E-BD9D-5AA35228970B}" type="presOf" srcId="{BDC2CFA9-99C6-8347-9628-F8B57513FB8C}" destId="{7A2CD5A7-70D6-DE44-803D-0740544CB367}"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16AAFF69-718D-9A49-8919-646F31757F60}" type="presParOf" srcId="{3013142F-A3C7-F746-853E-2CA8B540A8DE}" destId="{B764B132-0961-414E-B6FA-FB0C6C1C6CED}" srcOrd="0" destOrd="0" presId="urn:microsoft.com/office/officeart/2008/layout/HorizontalMultiLevelHierarchy"/>
    <dgm:cxn modelId="{2A14A0FE-6D46-EB4B-BDFC-19BD0D1F9662}" type="presParOf" srcId="{B764B132-0961-414E-B6FA-FB0C6C1C6CED}" destId="{7111AE39-B455-7C4D-91F4-9E37E3822D07}" srcOrd="0" destOrd="0" presId="urn:microsoft.com/office/officeart/2008/layout/HorizontalMultiLevelHierarchy"/>
    <dgm:cxn modelId="{A3C4A9C8-8435-8B49-A8EF-66B7EC93C03F}" type="presParOf" srcId="{B764B132-0961-414E-B6FA-FB0C6C1C6CED}" destId="{551EC4E6-AE1D-DD43-B7C4-D7EFBEA2E636}" srcOrd="1" destOrd="0" presId="urn:microsoft.com/office/officeart/2008/layout/HorizontalMultiLevelHierarchy"/>
    <dgm:cxn modelId="{40F58C7B-2F00-434F-AC40-74D8091EA905}" type="presParOf" srcId="{551EC4E6-AE1D-DD43-B7C4-D7EFBEA2E636}" destId="{082A771F-69AF-7C4C-86CB-DF1CD8CB6581}" srcOrd="0" destOrd="0" presId="urn:microsoft.com/office/officeart/2008/layout/HorizontalMultiLevelHierarchy"/>
    <dgm:cxn modelId="{FBE636CF-3971-B84F-8F8C-DE63B3BABEC8}" type="presParOf" srcId="{082A771F-69AF-7C4C-86CB-DF1CD8CB6581}" destId="{F726EDD3-E670-9B47-8786-4F599884289D}" srcOrd="0" destOrd="0" presId="urn:microsoft.com/office/officeart/2008/layout/HorizontalMultiLevelHierarchy"/>
    <dgm:cxn modelId="{3153AAFC-BDAC-9A4D-B2E4-725058E98A8F}" type="presParOf" srcId="{551EC4E6-AE1D-DD43-B7C4-D7EFBEA2E636}" destId="{7B40AE63-0EA3-0747-BCE5-5F3AB0355BF2}" srcOrd="1" destOrd="0" presId="urn:microsoft.com/office/officeart/2008/layout/HorizontalMultiLevelHierarchy"/>
    <dgm:cxn modelId="{220FC021-1A7C-C644-8683-86762FECF599}" type="presParOf" srcId="{7B40AE63-0EA3-0747-BCE5-5F3AB0355BF2}" destId="{C852AF5D-E3CA-F844-B775-08DD6E6FB940}" srcOrd="0" destOrd="0" presId="urn:microsoft.com/office/officeart/2008/layout/HorizontalMultiLevelHierarchy"/>
    <dgm:cxn modelId="{5B8953FF-8A13-494D-A37D-D7EB250FAFD5}" type="presParOf" srcId="{7B40AE63-0EA3-0747-BCE5-5F3AB0355BF2}" destId="{30463D07-8E7F-3146-97CE-76CE82648742}" srcOrd="1" destOrd="0" presId="urn:microsoft.com/office/officeart/2008/layout/HorizontalMultiLevelHierarchy"/>
    <dgm:cxn modelId="{119B2762-4866-0147-9780-F53DE4EE363D}" type="presParOf" srcId="{551EC4E6-AE1D-DD43-B7C4-D7EFBEA2E636}" destId="{93180932-306E-E545-95F9-2A5635FDC9F1}" srcOrd="2" destOrd="0" presId="urn:microsoft.com/office/officeart/2008/layout/HorizontalMultiLevelHierarchy"/>
    <dgm:cxn modelId="{F64C3355-FF18-8F48-98B4-1EEE667293F4}" type="presParOf" srcId="{93180932-306E-E545-95F9-2A5635FDC9F1}" destId="{7A2CD5A7-70D6-DE44-803D-0740544CB367}" srcOrd="0" destOrd="0" presId="urn:microsoft.com/office/officeart/2008/layout/HorizontalMultiLevelHierarchy"/>
    <dgm:cxn modelId="{31647C79-9B8B-D946-93E2-3D9A546B4C2B}" type="presParOf" srcId="{551EC4E6-AE1D-DD43-B7C4-D7EFBEA2E636}" destId="{A0C9905E-6DBF-7645-94A7-C4BCDADC46B9}" srcOrd="3" destOrd="0" presId="urn:microsoft.com/office/officeart/2008/layout/HorizontalMultiLevelHierarchy"/>
    <dgm:cxn modelId="{F7B6D0BF-9FF9-C844-81A8-9AF248C0E84C}" type="presParOf" srcId="{A0C9905E-6DBF-7645-94A7-C4BCDADC46B9}" destId="{D3E2E567-EC04-E743-9B8C-985408EA1058}" srcOrd="0" destOrd="0" presId="urn:microsoft.com/office/officeart/2008/layout/HorizontalMultiLevelHierarchy"/>
    <dgm:cxn modelId="{B016E65C-C2A3-8542-A8ED-537A2743EA8A}" type="presParOf" srcId="{A0C9905E-6DBF-7645-94A7-C4BCDADC46B9}" destId="{1488A531-D252-B440-B1DA-4363F37F8970}" srcOrd="1" destOrd="0" presId="urn:microsoft.com/office/officeart/2008/layout/HorizontalMultiLevelHierarchy"/>
    <dgm:cxn modelId="{188D5A03-D32E-1C40-8C70-AC9B92105B3A}" type="presParOf" srcId="{551EC4E6-AE1D-DD43-B7C4-D7EFBEA2E636}" destId="{1F2800E8-CF94-FD43-8D0E-7E4B278315B1}" srcOrd="4" destOrd="0" presId="urn:microsoft.com/office/officeart/2008/layout/HorizontalMultiLevelHierarchy"/>
    <dgm:cxn modelId="{BC866660-B72B-E640-9A68-BCC10A5B9B7A}" type="presParOf" srcId="{1F2800E8-CF94-FD43-8D0E-7E4B278315B1}" destId="{938A9782-2B6B-8141-99DA-6568305E0C38}" srcOrd="0" destOrd="0" presId="urn:microsoft.com/office/officeart/2008/layout/HorizontalMultiLevelHierarchy"/>
    <dgm:cxn modelId="{1E40751C-6A57-8B4D-B91C-1DC31CAE1A6A}" type="presParOf" srcId="{551EC4E6-AE1D-DD43-B7C4-D7EFBEA2E636}" destId="{7377E58F-198D-DE48-B3AF-2D2AF67C403D}" srcOrd="5" destOrd="0" presId="urn:microsoft.com/office/officeart/2008/layout/HorizontalMultiLevelHierarchy"/>
    <dgm:cxn modelId="{D42B3353-5BFA-0546-8B17-A5768A5F7E50}" type="presParOf" srcId="{7377E58F-198D-DE48-B3AF-2D2AF67C403D}" destId="{1C998B4A-F8C8-5D49-862A-38B9C7611407}" srcOrd="0" destOrd="0" presId="urn:microsoft.com/office/officeart/2008/layout/HorizontalMultiLevelHierarchy"/>
    <dgm:cxn modelId="{92FCF43C-78A4-F74E-8CF1-0B206EDFFA18}"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dirty="0" smtClean="0">
              <a:latin typeface="Microsoft YaHei" charset="-122"/>
              <a:ea typeface="Microsoft YaHei" charset="-122"/>
              <a:cs typeface="Microsoft YaHei" charset="-122"/>
            </a:rPr>
            <a:t>4.1</a:t>
          </a:r>
          <a:r>
            <a:rPr lang="zh-CN" altLang="en-US" sz="1200" dirty="0" smtClean="0">
              <a:latin typeface="Microsoft YaHei" charset="-122"/>
              <a:ea typeface="Microsoft YaHei" charset="-122"/>
              <a:cs typeface="Microsoft YaHei" charset="-122"/>
            </a:rPr>
            <a:t>需求弹性</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4.1.1</a:t>
          </a:r>
          <a:r>
            <a:rPr lang="zh-CN" altLang="en-US" sz="1050" dirty="0" smtClean="0">
              <a:solidFill>
                <a:schemeClr val="tx1"/>
              </a:solidFill>
              <a:latin typeface="Microsoft YaHei" charset="-122"/>
              <a:ea typeface="Microsoft YaHei" charset="-122"/>
              <a:cs typeface="Microsoft YaHei" charset="-122"/>
            </a:rPr>
            <a:t> 需求价格弹性</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4.1.2</a:t>
          </a:r>
          <a:r>
            <a:rPr lang="zh-CN" altLang="en-US" sz="1050" dirty="0" smtClean="0">
              <a:latin typeface="Microsoft YaHei" charset="-122"/>
              <a:ea typeface="Microsoft YaHei" charset="-122"/>
              <a:cs typeface="Microsoft YaHei" charset="-122"/>
            </a:rPr>
            <a:t> 需求的收入弹性</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4.1.3</a:t>
          </a:r>
          <a:r>
            <a:rPr lang="zh-CN" altLang="en-US" sz="1050" dirty="0" smtClean="0">
              <a:latin typeface="Microsoft YaHei" charset="-122"/>
              <a:ea typeface="Microsoft YaHei" charset="-122"/>
              <a:cs typeface="Microsoft YaHei" charset="-122"/>
            </a:rPr>
            <a:t> 需求交叉弹性</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821D5EFC-78A0-C94C-AB84-B3D404231C3B}" type="presOf" srcId="{2EFE4671-8583-3540-9262-1FC578B666F4}" destId="{3013142F-A3C7-F746-853E-2CA8B540A8DE}" srcOrd="0" destOrd="0" presId="urn:microsoft.com/office/officeart/2008/layout/HorizontalMultiLevelHierarchy"/>
    <dgm:cxn modelId="{BC791620-1C68-BD4A-9D78-69F65B1F8A2A}"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747017B-0FDB-464B-9248-2D813CD488DC}"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A9AD4A7D-9029-3D46-8340-2CCEA75A7471}" type="presOf" srcId="{45267C76-6276-B44A-878A-9D61B556EBD7}" destId="{938A9782-2B6B-8141-99DA-6568305E0C38}" srcOrd="1" destOrd="0" presId="urn:microsoft.com/office/officeart/2008/layout/HorizontalMultiLevelHierarchy"/>
    <dgm:cxn modelId="{DE99EE62-2D70-8147-A077-3811C9A7695C}" type="presOf" srcId="{773FD5F0-F007-F148-886B-86E72F86266E}" destId="{D3E2E567-EC04-E743-9B8C-985408EA1058}" srcOrd="0" destOrd="0" presId="urn:microsoft.com/office/officeart/2008/layout/HorizontalMultiLevelHierarchy"/>
    <dgm:cxn modelId="{531D2F89-AB8D-AB48-9F87-D1E8A5286CB7}" type="presOf" srcId="{BDC2CFA9-99C6-8347-9628-F8B57513FB8C}" destId="{7A2CD5A7-70D6-DE44-803D-0740544CB367}" srcOrd="1" destOrd="0" presId="urn:microsoft.com/office/officeart/2008/layout/HorizontalMultiLevelHierarchy"/>
    <dgm:cxn modelId="{67BC24CB-47C1-7B4D-AE9C-18DF70F1BEBF}" type="presOf" srcId="{BDC2CFA9-99C6-8347-9628-F8B57513FB8C}" destId="{93180932-306E-E545-95F9-2A5635FDC9F1}" srcOrd="0" destOrd="0" presId="urn:microsoft.com/office/officeart/2008/layout/HorizontalMultiLevelHierarchy"/>
    <dgm:cxn modelId="{276C45A7-4D21-FA46-A315-5F4FD224BD5C}" type="presOf" srcId="{A73DCD64-89DF-3E4C-9543-0D417B51464E}" destId="{082A771F-69AF-7C4C-86CB-DF1CD8CB6581}" srcOrd="0" destOrd="0" presId="urn:microsoft.com/office/officeart/2008/layout/HorizontalMultiLevelHierarchy"/>
    <dgm:cxn modelId="{FBCF6AD2-525F-594F-A274-8861F888443F}" type="presOf" srcId="{CC08C8E7-D5AB-9C4F-A78B-4A8C57EB2D22}" destId="{7111AE39-B455-7C4D-91F4-9E37E3822D07}" srcOrd="0" destOrd="0" presId="urn:microsoft.com/office/officeart/2008/layout/HorizontalMultiLevelHierarchy"/>
    <dgm:cxn modelId="{CFEF0D69-87FB-9440-9F0B-DDC18841EAD0}" type="presOf" srcId="{A73DCD64-89DF-3E4C-9543-0D417B51464E}" destId="{F726EDD3-E670-9B47-8786-4F599884289D}" srcOrd="1" destOrd="0" presId="urn:microsoft.com/office/officeart/2008/layout/HorizontalMultiLevelHierarchy"/>
    <dgm:cxn modelId="{54BA5327-85C9-A04F-A3E6-BB2891D4EA9A}" type="presOf" srcId="{9BA062DA-6B7A-FC4F-B1BB-7CC4C74C72CE}" destId="{1C998B4A-F8C8-5D49-862A-38B9C76114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BC373A2A-83B2-5442-8835-D4C83183DA0C}" type="presParOf" srcId="{3013142F-A3C7-F746-853E-2CA8B540A8DE}" destId="{B764B132-0961-414E-B6FA-FB0C6C1C6CED}" srcOrd="0" destOrd="0" presId="urn:microsoft.com/office/officeart/2008/layout/HorizontalMultiLevelHierarchy"/>
    <dgm:cxn modelId="{661AB059-5573-894F-8582-302C9B512361}" type="presParOf" srcId="{B764B132-0961-414E-B6FA-FB0C6C1C6CED}" destId="{7111AE39-B455-7C4D-91F4-9E37E3822D07}" srcOrd="0" destOrd="0" presId="urn:microsoft.com/office/officeart/2008/layout/HorizontalMultiLevelHierarchy"/>
    <dgm:cxn modelId="{B667C09F-CFDF-A445-987A-50726F04CF7F}" type="presParOf" srcId="{B764B132-0961-414E-B6FA-FB0C6C1C6CED}" destId="{551EC4E6-AE1D-DD43-B7C4-D7EFBEA2E636}" srcOrd="1" destOrd="0" presId="urn:microsoft.com/office/officeart/2008/layout/HorizontalMultiLevelHierarchy"/>
    <dgm:cxn modelId="{8391009B-D17E-0E42-8538-42D560494D2E}" type="presParOf" srcId="{551EC4E6-AE1D-DD43-B7C4-D7EFBEA2E636}" destId="{082A771F-69AF-7C4C-86CB-DF1CD8CB6581}" srcOrd="0" destOrd="0" presId="urn:microsoft.com/office/officeart/2008/layout/HorizontalMultiLevelHierarchy"/>
    <dgm:cxn modelId="{743FBB76-2F96-1E48-BEF5-BAD0AB4723DE}" type="presParOf" srcId="{082A771F-69AF-7C4C-86CB-DF1CD8CB6581}" destId="{F726EDD3-E670-9B47-8786-4F599884289D}" srcOrd="0" destOrd="0" presId="urn:microsoft.com/office/officeart/2008/layout/HorizontalMultiLevelHierarchy"/>
    <dgm:cxn modelId="{7FBB1138-2220-0A42-8570-F09EB2DC5FC0}" type="presParOf" srcId="{551EC4E6-AE1D-DD43-B7C4-D7EFBEA2E636}" destId="{7B40AE63-0EA3-0747-BCE5-5F3AB0355BF2}" srcOrd="1" destOrd="0" presId="urn:microsoft.com/office/officeart/2008/layout/HorizontalMultiLevelHierarchy"/>
    <dgm:cxn modelId="{EDFB6B92-59C7-764E-BCB4-C036B7C8C5FA}" type="presParOf" srcId="{7B40AE63-0EA3-0747-BCE5-5F3AB0355BF2}" destId="{C852AF5D-E3CA-F844-B775-08DD6E6FB940}" srcOrd="0" destOrd="0" presId="urn:microsoft.com/office/officeart/2008/layout/HorizontalMultiLevelHierarchy"/>
    <dgm:cxn modelId="{1DC477B4-875F-D448-8ECC-E0D33D4F7A65}" type="presParOf" srcId="{7B40AE63-0EA3-0747-BCE5-5F3AB0355BF2}" destId="{30463D07-8E7F-3146-97CE-76CE82648742}" srcOrd="1" destOrd="0" presId="urn:microsoft.com/office/officeart/2008/layout/HorizontalMultiLevelHierarchy"/>
    <dgm:cxn modelId="{1DADAF64-DC0E-8347-838C-B55FB39723A6}" type="presParOf" srcId="{551EC4E6-AE1D-DD43-B7C4-D7EFBEA2E636}" destId="{93180932-306E-E545-95F9-2A5635FDC9F1}" srcOrd="2" destOrd="0" presId="urn:microsoft.com/office/officeart/2008/layout/HorizontalMultiLevelHierarchy"/>
    <dgm:cxn modelId="{632DB907-04F8-7D42-9C6B-17FFF9EEEF97}" type="presParOf" srcId="{93180932-306E-E545-95F9-2A5635FDC9F1}" destId="{7A2CD5A7-70D6-DE44-803D-0740544CB367}" srcOrd="0" destOrd="0" presId="urn:microsoft.com/office/officeart/2008/layout/HorizontalMultiLevelHierarchy"/>
    <dgm:cxn modelId="{E25E2B20-6046-B84E-A7C7-AE9B04B7F13A}" type="presParOf" srcId="{551EC4E6-AE1D-DD43-B7C4-D7EFBEA2E636}" destId="{A0C9905E-6DBF-7645-94A7-C4BCDADC46B9}" srcOrd="3" destOrd="0" presId="urn:microsoft.com/office/officeart/2008/layout/HorizontalMultiLevelHierarchy"/>
    <dgm:cxn modelId="{0025615D-3B6F-D54B-9DD1-9D9C4D05D392}" type="presParOf" srcId="{A0C9905E-6DBF-7645-94A7-C4BCDADC46B9}" destId="{D3E2E567-EC04-E743-9B8C-985408EA1058}" srcOrd="0" destOrd="0" presId="urn:microsoft.com/office/officeart/2008/layout/HorizontalMultiLevelHierarchy"/>
    <dgm:cxn modelId="{EE4F6A02-BDF7-884F-AC40-39A63633321A}" type="presParOf" srcId="{A0C9905E-6DBF-7645-94A7-C4BCDADC46B9}" destId="{1488A531-D252-B440-B1DA-4363F37F8970}" srcOrd="1" destOrd="0" presId="urn:microsoft.com/office/officeart/2008/layout/HorizontalMultiLevelHierarchy"/>
    <dgm:cxn modelId="{2087C289-7ED4-544E-A5F1-2A1413D80488}" type="presParOf" srcId="{551EC4E6-AE1D-DD43-B7C4-D7EFBEA2E636}" destId="{1F2800E8-CF94-FD43-8D0E-7E4B278315B1}" srcOrd="4" destOrd="0" presId="urn:microsoft.com/office/officeart/2008/layout/HorizontalMultiLevelHierarchy"/>
    <dgm:cxn modelId="{058B1312-D63A-7049-B604-98627C75A4FE}" type="presParOf" srcId="{1F2800E8-CF94-FD43-8D0E-7E4B278315B1}" destId="{938A9782-2B6B-8141-99DA-6568305E0C38}" srcOrd="0" destOrd="0" presId="urn:microsoft.com/office/officeart/2008/layout/HorizontalMultiLevelHierarchy"/>
    <dgm:cxn modelId="{1D8D7FCF-CE8F-314C-82C0-EB1CE664D8B3}" type="presParOf" srcId="{551EC4E6-AE1D-DD43-B7C4-D7EFBEA2E636}" destId="{7377E58F-198D-DE48-B3AF-2D2AF67C403D}" srcOrd="5" destOrd="0" presId="urn:microsoft.com/office/officeart/2008/layout/HorizontalMultiLevelHierarchy"/>
    <dgm:cxn modelId="{BC572D3C-2306-084C-BE1E-8880CC1D22F2}" type="presParOf" srcId="{7377E58F-198D-DE48-B3AF-2D2AF67C403D}" destId="{1C998B4A-F8C8-5D49-862A-38B9C7611407}" srcOrd="0" destOrd="0" presId="urn:microsoft.com/office/officeart/2008/layout/HorizontalMultiLevelHierarchy"/>
    <dgm:cxn modelId="{653A3B93-8812-8245-A029-7ABC03274AD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dirty="0" smtClean="0">
              <a:latin typeface="Microsoft YaHei" charset="-122"/>
              <a:ea typeface="Microsoft YaHei" charset="-122"/>
              <a:cs typeface="Microsoft YaHei" charset="-122"/>
            </a:rPr>
            <a:t>4.1</a:t>
          </a:r>
          <a:r>
            <a:rPr lang="zh-CN" altLang="en-US" sz="1200" dirty="0" smtClean="0">
              <a:latin typeface="Microsoft YaHei" charset="-122"/>
              <a:ea typeface="Microsoft YaHei" charset="-122"/>
              <a:cs typeface="Microsoft YaHei" charset="-122"/>
            </a:rPr>
            <a:t>需求弹性</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4.1.1</a:t>
          </a:r>
          <a:r>
            <a:rPr lang="zh-CN" altLang="en-US" sz="1050" dirty="0" smtClean="0">
              <a:solidFill>
                <a:schemeClr val="tx1"/>
              </a:solidFill>
              <a:latin typeface="Microsoft YaHei" charset="-122"/>
              <a:ea typeface="Microsoft YaHei" charset="-122"/>
              <a:cs typeface="Microsoft YaHei" charset="-122"/>
            </a:rPr>
            <a:t> 需求价格弹性</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4.1.2</a:t>
          </a:r>
          <a:r>
            <a:rPr lang="zh-CN" altLang="en-US" sz="1050" dirty="0" smtClean="0">
              <a:latin typeface="Microsoft YaHei" charset="-122"/>
              <a:ea typeface="Microsoft YaHei" charset="-122"/>
              <a:cs typeface="Microsoft YaHei" charset="-122"/>
            </a:rPr>
            <a:t> 需求的收入弹性</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4.1.3</a:t>
          </a:r>
          <a:r>
            <a:rPr lang="zh-CN" altLang="en-US" sz="1050" dirty="0" smtClean="0">
              <a:latin typeface="Microsoft YaHei" charset="-122"/>
              <a:ea typeface="Microsoft YaHei" charset="-122"/>
              <a:cs typeface="Microsoft YaHei" charset="-122"/>
            </a:rPr>
            <a:t> 需求交叉弹性</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16BFEEE8-267B-C944-85F5-705714352A35}" type="presOf" srcId="{9BA062DA-6B7A-FC4F-B1BB-7CC4C74C72CE}" destId="{1C998B4A-F8C8-5D49-862A-38B9C7611407}" srcOrd="0" destOrd="0" presId="urn:microsoft.com/office/officeart/2008/layout/HorizontalMultiLevelHierarchy"/>
    <dgm:cxn modelId="{F05E1802-343C-7642-B354-184DE59ABE67}"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836B5F8D-893B-414C-B176-A2EE9BD499EF}" type="presOf" srcId="{A73DCD64-89DF-3E4C-9543-0D417B51464E}" destId="{F726EDD3-E670-9B47-8786-4F599884289D}" srcOrd="1" destOrd="0" presId="urn:microsoft.com/office/officeart/2008/layout/HorizontalMultiLevelHierarchy"/>
    <dgm:cxn modelId="{E61B50EC-E7A2-5B43-AB7F-465B92555EF9}" type="presOf" srcId="{2EFE4671-8583-3540-9262-1FC578B666F4}" destId="{3013142F-A3C7-F746-853E-2CA8B540A8DE}" srcOrd="0" destOrd="0" presId="urn:microsoft.com/office/officeart/2008/layout/HorizontalMultiLevelHierarchy"/>
    <dgm:cxn modelId="{CF3DC10D-2AF1-BC49-AB78-999341AB65E0}" type="presOf" srcId="{BDC2CFA9-99C6-8347-9628-F8B57513FB8C}" destId="{7A2CD5A7-70D6-DE44-803D-0740544CB367}" srcOrd="1" destOrd="0" presId="urn:microsoft.com/office/officeart/2008/layout/HorizontalMultiLevelHierarchy"/>
    <dgm:cxn modelId="{5D2F38D8-0061-1146-AF7B-58D5D8B9FA20}" type="presOf" srcId="{A73DCD64-89DF-3E4C-9543-0D417B51464E}" destId="{082A771F-69AF-7C4C-86CB-DF1CD8CB6581}" srcOrd="0" destOrd="0" presId="urn:microsoft.com/office/officeart/2008/layout/HorizontalMultiLevelHierarchy"/>
    <dgm:cxn modelId="{21255308-ECA7-9647-91EE-881A33E00B5F}" type="presOf" srcId="{45267C76-6276-B44A-878A-9D61B556EBD7}" destId="{1F2800E8-CF94-FD43-8D0E-7E4B278315B1}" srcOrd="0" destOrd="0" presId="urn:microsoft.com/office/officeart/2008/layout/HorizontalMultiLevelHierarchy"/>
    <dgm:cxn modelId="{E0F85206-24A9-154E-87FF-AA9DFB41607F}" type="presOf" srcId="{CC08C8E7-D5AB-9C4F-A78B-4A8C57EB2D22}" destId="{7111AE39-B455-7C4D-91F4-9E37E3822D07}" srcOrd="0" destOrd="0" presId="urn:microsoft.com/office/officeart/2008/layout/HorizontalMultiLevelHierarchy"/>
    <dgm:cxn modelId="{6947D1BE-C5B9-CB40-BD6A-D453E88964F6}" type="presOf" srcId="{773FD5F0-F007-F148-886B-86E72F86266E}" destId="{D3E2E567-EC04-E743-9B8C-985408EA1058}" srcOrd="0" destOrd="0" presId="urn:microsoft.com/office/officeart/2008/layout/HorizontalMultiLevelHierarchy"/>
    <dgm:cxn modelId="{5E0E4D72-2203-2941-AA73-FA7CC2D70E6B}" type="presOf" srcId="{45267C76-6276-B44A-878A-9D61B556EBD7}" destId="{938A9782-2B6B-8141-99DA-6568305E0C38}"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69F45F34-FB07-F747-9677-CD64629D50E1}" type="presOf" srcId="{DD5BF61D-B843-C744-B9A9-3312A1287EF4}" destId="{C852AF5D-E3CA-F844-B775-08DD6E6FB940}" srcOrd="0" destOrd="0" presId="urn:microsoft.com/office/officeart/2008/layout/HorizontalMultiLevelHierarchy"/>
    <dgm:cxn modelId="{ADE67D4D-776F-084B-A081-9681A4E91778}" type="presParOf" srcId="{3013142F-A3C7-F746-853E-2CA8B540A8DE}" destId="{B764B132-0961-414E-B6FA-FB0C6C1C6CED}" srcOrd="0" destOrd="0" presId="urn:microsoft.com/office/officeart/2008/layout/HorizontalMultiLevelHierarchy"/>
    <dgm:cxn modelId="{CD730F41-425F-9449-8ABB-88E0FF040BEA}" type="presParOf" srcId="{B764B132-0961-414E-B6FA-FB0C6C1C6CED}" destId="{7111AE39-B455-7C4D-91F4-9E37E3822D07}" srcOrd="0" destOrd="0" presId="urn:microsoft.com/office/officeart/2008/layout/HorizontalMultiLevelHierarchy"/>
    <dgm:cxn modelId="{53805E3A-3176-5D4F-9DAF-6DC5BCFA836F}" type="presParOf" srcId="{B764B132-0961-414E-B6FA-FB0C6C1C6CED}" destId="{551EC4E6-AE1D-DD43-B7C4-D7EFBEA2E636}" srcOrd="1" destOrd="0" presId="urn:microsoft.com/office/officeart/2008/layout/HorizontalMultiLevelHierarchy"/>
    <dgm:cxn modelId="{7C28CECB-1FAA-9F4D-B68E-800045B8F758}" type="presParOf" srcId="{551EC4E6-AE1D-DD43-B7C4-D7EFBEA2E636}" destId="{082A771F-69AF-7C4C-86CB-DF1CD8CB6581}" srcOrd="0" destOrd="0" presId="urn:microsoft.com/office/officeart/2008/layout/HorizontalMultiLevelHierarchy"/>
    <dgm:cxn modelId="{75F3A051-D68B-B64B-9729-B101E2E8313A}" type="presParOf" srcId="{082A771F-69AF-7C4C-86CB-DF1CD8CB6581}" destId="{F726EDD3-E670-9B47-8786-4F599884289D}" srcOrd="0" destOrd="0" presId="urn:microsoft.com/office/officeart/2008/layout/HorizontalMultiLevelHierarchy"/>
    <dgm:cxn modelId="{E0AF14D4-5E7A-F04E-A680-9142AEF036AD}" type="presParOf" srcId="{551EC4E6-AE1D-DD43-B7C4-D7EFBEA2E636}" destId="{7B40AE63-0EA3-0747-BCE5-5F3AB0355BF2}" srcOrd="1" destOrd="0" presId="urn:microsoft.com/office/officeart/2008/layout/HorizontalMultiLevelHierarchy"/>
    <dgm:cxn modelId="{A50C834E-C088-B14C-ABA9-E3A99F34323F}" type="presParOf" srcId="{7B40AE63-0EA3-0747-BCE5-5F3AB0355BF2}" destId="{C852AF5D-E3CA-F844-B775-08DD6E6FB940}" srcOrd="0" destOrd="0" presId="urn:microsoft.com/office/officeart/2008/layout/HorizontalMultiLevelHierarchy"/>
    <dgm:cxn modelId="{BC9789F6-93DE-9C42-B077-346D6379157F}" type="presParOf" srcId="{7B40AE63-0EA3-0747-BCE5-5F3AB0355BF2}" destId="{30463D07-8E7F-3146-97CE-76CE82648742}" srcOrd="1" destOrd="0" presId="urn:microsoft.com/office/officeart/2008/layout/HorizontalMultiLevelHierarchy"/>
    <dgm:cxn modelId="{F69BD030-2F15-3747-82F3-32D6E5754764}" type="presParOf" srcId="{551EC4E6-AE1D-DD43-B7C4-D7EFBEA2E636}" destId="{93180932-306E-E545-95F9-2A5635FDC9F1}" srcOrd="2" destOrd="0" presId="urn:microsoft.com/office/officeart/2008/layout/HorizontalMultiLevelHierarchy"/>
    <dgm:cxn modelId="{5952B645-406B-0C47-B733-17158FA22723}" type="presParOf" srcId="{93180932-306E-E545-95F9-2A5635FDC9F1}" destId="{7A2CD5A7-70D6-DE44-803D-0740544CB367}" srcOrd="0" destOrd="0" presId="urn:microsoft.com/office/officeart/2008/layout/HorizontalMultiLevelHierarchy"/>
    <dgm:cxn modelId="{5BE792FE-7BBC-714D-9A1C-FC913C9C9DA5}" type="presParOf" srcId="{551EC4E6-AE1D-DD43-B7C4-D7EFBEA2E636}" destId="{A0C9905E-6DBF-7645-94A7-C4BCDADC46B9}" srcOrd="3" destOrd="0" presId="urn:microsoft.com/office/officeart/2008/layout/HorizontalMultiLevelHierarchy"/>
    <dgm:cxn modelId="{A5A13AD2-73C1-A64D-A6C8-2A7061759AE4}" type="presParOf" srcId="{A0C9905E-6DBF-7645-94A7-C4BCDADC46B9}" destId="{D3E2E567-EC04-E743-9B8C-985408EA1058}" srcOrd="0" destOrd="0" presId="urn:microsoft.com/office/officeart/2008/layout/HorizontalMultiLevelHierarchy"/>
    <dgm:cxn modelId="{C784C28C-F646-F84E-BD49-3F04059DF4EA}" type="presParOf" srcId="{A0C9905E-6DBF-7645-94A7-C4BCDADC46B9}" destId="{1488A531-D252-B440-B1DA-4363F37F8970}" srcOrd="1" destOrd="0" presId="urn:microsoft.com/office/officeart/2008/layout/HorizontalMultiLevelHierarchy"/>
    <dgm:cxn modelId="{A6074B90-8873-6345-A3C6-39475BAB4A25}" type="presParOf" srcId="{551EC4E6-AE1D-DD43-B7C4-D7EFBEA2E636}" destId="{1F2800E8-CF94-FD43-8D0E-7E4B278315B1}" srcOrd="4" destOrd="0" presId="urn:microsoft.com/office/officeart/2008/layout/HorizontalMultiLevelHierarchy"/>
    <dgm:cxn modelId="{A06F5460-0A14-A84C-92FE-4404F2AE3CEB}" type="presParOf" srcId="{1F2800E8-CF94-FD43-8D0E-7E4B278315B1}" destId="{938A9782-2B6B-8141-99DA-6568305E0C38}" srcOrd="0" destOrd="0" presId="urn:microsoft.com/office/officeart/2008/layout/HorizontalMultiLevelHierarchy"/>
    <dgm:cxn modelId="{639C208A-6F6D-4243-B49C-56A073090A4A}" type="presParOf" srcId="{551EC4E6-AE1D-DD43-B7C4-D7EFBEA2E636}" destId="{7377E58F-198D-DE48-B3AF-2D2AF67C403D}" srcOrd="5" destOrd="0" presId="urn:microsoft.com/office/officeart/2008/layout/HorizontalMultiLevelHierarchy"/>
    <dgm:cxn modelId="{315B9351-53D4-5143-B489-662D02E71D6B}" type="presParOf" srcId="{7377E58F-198D-DE48-B3AF-2D2AF67C403D}" destId="{1C998B4A-F8C8-5D49-862A-38B9C7611407}" srcOrd="0" destOrd="0" presId="urn:microsoft.com/office/officeart/2008/layout/HorizontalMultiLevelHierarchy"/>
    <dgm:cxn modelId="{D9DB89B7-7BC1-6B4A-B3AB-482FDDB41DC3}"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dirty="0" smtClean="0">
              <a:latin typeface="Microsoft YaHei" charset="-122"/>
              <a:ea typeface="Microsoft YaHei" charset="-122"/>
              <a:cs typeface="Microsoft YaHei" charset="-122"/>
            </a:rPr>
            <a:t>4.1</a:t>
          </a:r>
          <a:r>
            <a:rPr lang="zh-CN" altLang="en-US" sz="1200" dirty="0" smtClean="0">
              <a:latin typeface="Microsoft YaHei" charset="-122"/>
              <a:ea typeface="Microsoft YaHei" charset="-122"/>
              <a:cs typeface="Microsoft YaHei" charset="-122"/>
            </a:rPr>
            <a:t>需求弹性</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4.1.1</a:t>
          </a:r>
          <a:r>
            <a:rPr lang="zh-CN" altLang="en-US" sz="1050" dirty="0" smtClean="0">
              <a:solidFill>
                <a:schemeClr val="tx1"/>
              </a:solidFill>
              <a:latin typeface="Microsoft YaHei" charset="-122"/>
              <a:ea typeface="Microsoft YaHei" charset="-122"/>
              <a:cs typeface="Microsoft YaHei" charset="-122"/>
            </a:rPr>
            <a:t> 需求价格弹性</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4.1.2</a:t>
          </a:r>
          <a:r>
            <a:rPr lang="zh-CN" altLang="en-US" sz="1050" dirty="0" smtClean="0">
              <a:latin typeface="Microsoft YaHei" charset="-122"/>
              <a:ea typeface="Microsoft YaHei" charset="-122"/>
              <a:cs typeface="Microsoft YaHei" charset="-122"/>
            </a:rPr>
            <a:t> 需求的收入弹性</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4.1.3</a:t>
          </a:r>
          <a:r>
            <a:rPr lang="zh-CN" altLang="en-US" sz="1050" dirty="0" smtClean="0">
              <a:latin typeface="Microsoft YaHei" charset="-122"/>
              <a:ea typeface="Microsoft YaHei" charset="-122"/>
              <a:cs typeface="Microsoft YaHei" charset="-122"/>
            </a:rPr>
            <a:t> 需求交叉弹性</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2FC3A231-20A1-E34B-8B5C-97BC75FF53CC}"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3DA746F-77DE-554F-8831-E099E67021AA}" type="presOf" srcId="{45267C76-6276-B44A-878A-9D61B556EBD7}" destId="{938A9782-2B6B-8141-99DA-6568305E0C38}" srcOrd="1" destOrd="0" presId="urn:microsoft.com/office/officeart/2008/layout/HorizontalMultiLevelHierarchy"/>
    <dgm:cxn modelId="{75F7659B-3164-4C4D-9FF7-9F265DA924D6}" type="presOf" srcId="{BDC2CFA9-99C6-8347-9628-F8B57513FB8C}" destId="{7A2CD5A7-70D6-DE44-803D-0740544CB367}"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0061A51-1AC4-6845-AAEF-AFEA535F3A86}" type="presOf" srcId="{CC08C8E7-D5AB-9C4F-A78B-4A8C57EB2D22}" destId="{7111AE39-B455-7C4D-91F4-9E37E3822D07}" srcOrd="0" destOrd="0" presId="urn:microsoft.com/office/officeart/2008/layout/HorizontalMultiLevelHierarchy"/>
    <dgm:cxn modelId="{C0BA2E78-85AD-DE41-9FD8-47CFCB386074}" type="presOf" srcId="{BDC2CFA9-99C6-8347-9628-F8B57513FB8C}" destId="{93180932-306E-E545-95F9-2A5635FDC9F1}" srcOrd="0" destOrd="0" presId="urn:microsoft.com/office/officeart/2008/layout/HorizontalMultiLevelHierarchy"/>
    <dgm:cxn modelId="{7E9FBCF7-B759-3449-8CE7-977D3BF40CEF}" type="presOf" srcId="{A73DCD64-89DF-3E4C-9543-0D417B51464E}" destId="{F726EDD3-E670-9B47-8786-4F599884289D}" srcOrd="1" destOrd="0" presId="urn:microsoft.com/office/officeart/2008/layout/HorizontalMultiLevelHierarchy"/>
    <dgm:cxn modelId="{90BCF6B5-8A69-2942-9E92-22E394C07B47}" type="presOf" srcId="{45267C76-6276-B44A-878A-9D61B556EBD7}" destId="{1F2800E8-CF94-FD43-8D0E-7E4B278315B1}" srcOrd="0" destOrd="0" presId="urn:microsoft.com/office/officeart/2008/layout/HorizontalMultiLevelHierarchy"/>
    <dgm:cxn modelId="{AB517AF2-629C-C74F-94B6-60EECAE9B8AD}" type="presOf" srcId="{9BA062DA-6B7A-FC4F-B1BB-7CC4C74C72CE}" destId="{1C998B4A-F8C8-5D49-862A-38B9C7611407}" srcOrd="0" destOrd="0" presId="urn:microsoft.com/office/officeart/2008/layout/HorizontalMultiLevelHierarchy"/>
    <dgm:cxn modelId="{BE3FCBC6-2E3E-E149-8F8E-BAE2343BC10B}" type="presOf" srcId="{A73DCD64-89DF-3E4C-9543-0D417B51464E}" destId="{082A771F-69AF-7C4C-86CB-DF1CD8CB6581}" srcOrd="0" destOrd="0" presId="urn:microsoft.com/office/officeart/2008/layout/HorizontalMultiLevelHierarchy"/>
    <dgm:cxn modelId="{B75064D9-E824-604C-AABE-1B7DA6120415}" type="presOf" srcId="{DD5BF61D-B843-C744-B9A9-3312A1287EF4}" destId="{C852AF5D-E3CA-F844-B775-08DD6E6FB940}" srcOrd="0" destOrd="0" presId="urn:microsoft.com/office/officeart/2008/layout/HorizontalMultiLevelHierarchy"/>
    <dgm:cxn modelId="{A0785615-7012-8E49-BEE7-6D5C9532A315}"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21F1DEE7-179D-8D43-A730-D060128A725B}" type="presParOf" srcId="{3013142F-A3C7-F746-853E-2CA8B540A8DE}" destId="{B764B132-0961-414E-B6FA-FB0C6C1C6CED}" srcOrd="0" destOrd="0" presId="urn:microsoft.com/office/officeart/2008/layout/HorizontalMultiLevelHierarchy"/>
    <dgm:cxn modelId="{72334E11-25D8-2C4A-9ECC-47B7A0731996}" type="presParOf" srcId="{B764B132-0961-414E-B6FA-FB0C6C1C6CED}" destId="{7111AE39-B455-7C4D-91F4-9E37E3822D07}" srcOrd="0" destOrd="0" presId="urn:microsoft.com/office/officeart/2008/layout/HorizontalMultiLevelHierarchy"/>
    <dgm:cxn modelId="{F34A051B-C81D-814C-BC0F-67C6DEC1FB40}" type="presParOf" srcId="{B764B132-0961-414E-B6FA-FB0C6C1C6CED}" destId="{551EC4E6-AE1D-DD43-B7C4-D7EFBEA2E636}" srcOrd="1" destOrd="0" presId="urn:microsoft.com/office/officeart/2008/layout/HorizontalMultiLevelHierarchy"/>
    <dgm:cxn modelId="{6A2FF64B-71CD-5042-B987-80A0E7ED7EB9}" type="presParOf" srcId="{551EC4E6-AE1D-DD43-B7C4-D7EFBEA2E636}" destId="{082A771F-69AF-7C4C-86CB-DF1CD8CB6581}" srcOrd="0" destOrd="0" presId="urn:microsoft.com/office/officeart/2008/layout/HorizontalMultiLevelHierarchy"/>
    <dgm:cxn modelId="{BEEBD8B3-1506-7547-9B16-0ECFEF7CD399}" type="presParOf" srcId="{082A771F-69AF-7C4C-86CB-DF1CD8CB6581}" destId="{F726EDD3-E670-9B47-8786-4F599884289D}" srcOrd="0" destOrd="0" presId="urn:microsoft.com/office/officeart/2008/layout/HorizontalMultiLevelHierarchy"/>
    <dgm:cxn modelId="{BFBA8CC2-CCAD-134C-A396-64B66C3C4FB7}" type="presParOf" srcId="{551EC4E6-AE1D-DD43-B7C4-D7EFBEA2E636}" destId="{7B40AE63-0EA3-0747-BCE5-5F3AB0355BF2}" srcOrd="1" destOrd="0" presId="urn:microsoft.com/office/officeart/2008/layout/HorizontalMultiLevelHierarchy"/>
    <dgm:cxn modelId="{3264CDC3-6FD8-B740-B784-36452D0530A4}" type="presParOf" srcId="{7B40AE63-0EA3-0747-BCE5-5F3AB0355BF2}" destId="{C852AF5D-E3CA-F844-B775-08DD6E6FB940}" srcOrd="0" destOrd="0" presId="urn:microsoft.com/office/officeart/2008/layout/HorizontalMultiLevelHierarchy"/>
    <dgm:cxn modelId="{172B76EE-9BFF-9C43-877A-11184B4D1CA0}" type="presParOf" srcId="{7B40AE63-0EA3-0747-BCE5-5F3AB0355BF2}" destId="{30463D07-8E7F-3146-97CE-76CE82648742}" srcOrd="1" destOrd="0" presId="urn:microsoft.com/office/officeart/2008/layout/HorizontalMultiLevelHierarchy"/>
    <dgm:cxn modelId="{2751AB71-67CD-6244-9CC2-746386E319DC}" type="presParOf" srcId="{551EC4E6-AE1D-DD43-B7C4-D7EFBEA2E636}" destId="{93180932-306E-E545-95F9-2A5635FDC9F1}" srcOrd="2" destOrd="0" presId="urn:microsoft.com/office/officeart/2008/layout/HorizontalMultiLevelHierarchy"/>
    <dgm:cxn modelId="{FA79E923-C712-D44B-B290-A4C204F79108}" type="presParOf" srcId="{93180932-306E-E545-95F9-2A5635FDC9F1}" destId="{7A2CD5A7-70D6-DE44-803D-0740544CB367}" srcOrd="0" destOrd="0" presId="urn:microsoft.com/office/officeart/2008/layout/HorizontalMultiLevelHierarchy"/>
    <dgm:cxn modelId="{0B11F9EF-7294-D64D-89CC-1110316CB979}" type="presParOf" srcId="{551EC4E6-AE1D-DD43-B7C4-D7EFBEA2E636}" destId="{A0C9905E-6DBF-7645-94A7-C4BCDADC46B9}" srcOrd="3" destOrd="0" presId="urn:microsoft.com/office/officeart/2008/layout/HorizontalMultiLevelHierarchy"/>
    <dgm:cxn modelId="{93ABE5E7-7419-1D44-9EBB-5B63A1125C37}" type="presParOf" srcId="{A0C9905E-6DBF-7645-94A7-C4BCDADC46B9}" destId="{D3E2E567-EC04-E743-9B8C-985408EA1058}" srcOrd="0" destOrd="0" presId="urn:microsoft.com/office/officeart/2008/layout/HorizontalMultiLevelHierarchy"/>
    <dgm:cxn modelId="{C52664A1-22D3-E64D-90B5-308BE8981989}" type="presParOf" srcId="{A0C9905E-6DBF-7645-94A7-C4BCDADC46B9}" destId="{1488A531-D252-B440-B1DA-4363F37F8970}" srcOrd="1" destOrd="0" presId="urn:microsoft.com/office/officeart/2008/layout/HorizontalMultiLevelHierarchy"/>
    <dgm:cxn modelId="{F9906075-1DC7-9749-B29E-AA219DAFC649}" type="presParOf" srcId="{551EC4E6-AE1D-DD43-B7C4-D7EFBEA2E636}" destId="{1F2800E8-CF94-FD43-8D0E-7E4B278315B1}" srcOrd="4" destOrd="0" presId="urn:microsoft.com/office/officeart/2008/layout/HorizontalMultiLevelHierarchy"/>
    <dgm:cxn modelId="{14012252-E2AC-B047-93E4-BCF24E7EC2CE}" type="presParOf" srcId="{1F2800E8-CF94-FD43-8D0E-7E4B278315B1}" destId="{938A9782-2B6B-8141-99DA-6568305E0C38}" srcOrd="0" destOrd="0" presId="urn:microsoft.com/office/officeart/2008/layout/HorizontalMultiLevelHierarchy"/>
    <dgm:cxn modelId="{5AA29D58-ED8D-314A-8296-1CDEAAEFCC50}" type="presParOf" srcId="{551EC4E6-AE1D-DD43-B7C4-D7EFBEA2E636}" destId="{7377E58F-198D-DE48-B3AF-2D2AF67C403D}" srcOrd="5" destOrd="0" presId="urn:microsoft.com/office/officeart/2008/layout/HorizontalMultiLevelHierarchy"/>
    <dgm:cxn modelId="{73D30172-B632-F445-B565-8B9B65FC9A53}" type="presParOf" srcId="{7377E58F-198D-DE48-B3AF-2D2AF67C403D}" destId="{1C998B4A-F8C8-5D49-862A-38B9C7611407}" srcOrd="0" destOrd="0" presId="urn:microsoft.com/office/officeart/2008/layout/HorizontalMultiLevelHierarchy"/>
    <dgm:cxn modelId="{551877A6-0191-E243-AAD7-A1982EB444BF}"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dirty="0" smtClean="0">
              <a:latin typeface="Microsoft YaHei" charset="-122"/>
              <a:ea typeface="Microsoft YaHei" charset="-122"/>
              <a:cs typeface="Microsoft YaHei" charset="-122"/>
            </a:rPr>
            <a:t>4.1</a:t>
          </a:r>
          <a:r>
            <a:rPr lang="zh-CN" altLang="en-US" sz="1200" dirty="0" smtClean="0">
              <a:latin typeface="Microsoft YaHei" charset="-122"/>
              <a:ea typeface="Microsoft YaHei" charset="-122"/>
              <a:cs typeface="Microsoft YaHei" charset="-122"/>
            </a:rPr>
            <a:t>需求弹性</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4.1.1</a:t>
          </a:r>
          <a:r>
            <a:rPr lang="zh-CN" altLang="en-US" sz="1050" dirty="0" smtClean="0">
              <a:solidFill>
                <a:schemeClr val="tx1"/>
              </a:solidFill>
              <a:latin typeface="Microsoft YaHei" charset="-122"/>
              <a:ea typeface="Microsoft YaHei" charset="-122"/>
              <a:cs typeface="Microsoft YaHei" charset="-122"/>
            </a:rPr>
            <a:t> 需求价格弹性</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4.1.2</a:t>
          </a:r>
          <a:r>
            <a:rPr lang="zh-CN" altLang="en-US" sz="1050" dirty="0" smtClean="0">
              <a:latin typeface="Microsoft YaHei" charset="-122"/>
              <a:ea typeface="Microsoft YaHei" charset="-122"/>
              <a:cs typeface="Microsoft YaHei" charset="-122"/>
            </a:rPr>
            <a:t> 需求的收入弹性</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4.1.3</a:t>
          </a:r>
          <a:r>
            <a:rPr lang="zh-CN" altLang="en-US" sz="1050" dirty="0" smtClean="0">
              <a:latin typeface="Microsoft YaHei" charset="-122"/>
              <a:ea typeface="Microsoft YaHei" charset="-122"/>
              <a:cs typeface="Microsoft YaHei" charset="-122"/>
            </a:rPr>
            <a:t> 需求交叉弹性</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F5520AE5-50EB-8743-B48A-12307D4CCE80}" srcId="{CC08C8E7-D5AB-9C4F-A78B-4A8C57EB2D22}" destId="{9BA062DA-6B7A-FC4F-B1BB-7CC4C74C72CE}" srcOrd="2" destOrd="0" parTransId="{45267C76-6276-B44A-878A-9D61B556EBD7}" sibTransId="{3A650251-37F9-7645-8144-FF91C57FC2AC}"/>
    <dgm:cxn modelId="{D2EA8C8F-D9E4-374A-B6BC-D4E5B4ACE801}" type="presOf" srcId="{A73DCD64-89DF-3E4C-9543-0D417B51464E}" destId="{F726EDD3-E670-9B47-8786-4F599884289D}" srcOrd="1" destOrd="0" presId="urn:microsoft.com/office/officeart/2008/layout/HorizontalMultiLevelHierarchy"/>
    <dgm:cxn modelId="{4E197F0F-BEEC-954C-B6F6-9F94ED2405E5}" type="presOf" srcId="{A73DCD64-89DF-3E4C-9543-0D417B51464E}" destId="{082A771F-69AF-7C4C-86CB-DF1CD8CB6581}" srcOrd="0" destOrd="0" presId="urn:microsoft.com/office/officeart/2008/layout/HorizontalMultiLevelHierarchy"/>
    <dgm:cxn modelId="{51D62201-3FDC-6C4F-9191-3B8285E7B5FA}"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A71BBE4B-A186-AF42-B5E1-AD40CEE6C14C}" type="presOf" srcId="{BDC2CFA9-99C6-8347-9628-F8B57513FB8C}" destId="{7A2CD5A7-70D6-DE44-803D-0740544CB367}" srcOrd="1" destOrd="0" presId="urn:microsoft.com/office/officeart/2008/layout/HorizontalMultiLevelHierarchy"/>
    <dgm:cxn modelId="{E51A973B-32DA-C847-B61C-C05A2333FB51}" type="presOf" srcId="{9BA062DA-6B7A-FC4F-B1BB-7CC4C74C72CE}" destId="{1C998B4A-F8C8-5D49-862A-38B9C7611407}" srcOrd="0" destOrd="0" presId="urn:microsoft.com/office/officeart/2008/layout/HorizontalMultiLevelHierarchy"/>
    <dgm:cxn modelId="{1AB3CC05-1AF8-604D-B821-FAD9830968AE}" type="presOf" srcId="{45267C76-6276-B44A-878A-9D61B556EBD7}" destId="{1F2800E8-CF94-FD43-8D0E-7E4B278315B1}" srcOrd="0" destOrd="0" presId="urn:microsoft.com/office/officeart/2008/layout/HorizontalMultiLevelHierarchy"/>
    <dgm:cxn modelId="{C8B20435-ABCA-AF40-9775-666C301F0D60}" type="presOf" srcId="{773FD5F0-F007-F148-886B-86E72F86266E}" destId="{D3E2E567-EC04-E743-9B8C-985408EA1058}" srcOrd="0" destOrd="0" presId="urn:microsoft.com/office/officeart/2008/layout/HorizontalMultiLevelHierarchy"/>
    <dgm:cxn modelId="{34A70901-2646-E64A-B0EC-EA05F7085276}"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DF96F3A0-F680-9744-877F-25A5D0B968D3}" type="presOf" srcId="{2EFE4671-8583-3540-9262-1FC578B666F4}" destId="{3013142F-A3C7-F746-853E-2CA8B540A8DE}" srcOrd="0" destOrd="0" presId="urn:microsoft.com/office/officeart/2008/layout/HorizontalMultiLevelHierarchy"/>
    <dgm:cxn modelId="{4D84AF60-08A5-AC4D-9508-950B129165A7}" type="presOf" srcId="{45267C76-6276-B44A-878A-9D61B556EBD7}" destId="{938A9782-2B6B-8141-99DA-6568305E0C38}" srcOrd="1" destOrd="0" presId="urn:microsoft.com/office/officeart/2008/layout/HorizontalMultiLevelHierarchy"/>
    <dgm:cxn modelId="{E9D051F3-C1E5-EA47-B78E-E74CD1FE366F}"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55E1711A-3FA1-EB4F-8FA2-FABAD1FAB961}" type="presParOf" srcId="{3013142F-A3C7-F746-853E-2CA8B540A8DE}" destId="{B764B132-0961-414E-B6FA-FB0C6C1C6CED}" srcOrd="0" destOrd="0" presId="urn:microsoft.com/office/officeart/2008/layout/HorizontalMultiLevelHierarchy"/>
    <dgm:cxn modelId="{FD1DAB16-9D16-7B4A-B3BD-1FA7459F501B}" type="presParOf" srcId="{B764B132-0961-414E-B6FA-FB0C6C1C6CED}" destId="{7111AE39-B455-7C4D-91F4-9E37E3822D07}" srcOrd="0" destOrd="0" presId="urn:microsoft.com/office/officeart/2008/layout/HorizontalMultiLevelHierarchy"/>
    <dgm:cxn modelId="{8569FB13-3E4C-8547-BCC0-D657C8CBC76E}" type="presParOf" srcId="{B764B132-0961-414E-B6FA-FB0C6C1C6CED}" destId="{551EC4E6-AE1D-DD43-B7C4-D7EFBEA2E636}" srcOrd="1" destOrd="0" presId="urn:microsoft.com/office/officeart/2008/layout/HorizontalMultiLevelHierarchy"/>
    <dgm:cxn modelId="{114AE76C-C0DE-F140-9ADF-879320C058F2}" type="presParOf" srcId="{551EC4E6-AE1D-DD43-B7C4-D7EFBEA2E636}" destId="{082A771F-69AF-7C4C-86CB-DF1CD8CB6581}" srcOrd="0" destOrd="0" presId="urn:microsoft.com/office/officeart/2008/layout/HorizontalMultiLevelHierarchy"/>
    <dgm:cxn modelId="{8732AE0E-32CA-8F48-9672-A9D09E0928E7}" type="presParOf" srcId="{082A771F-69AF-7C4C-86CB-DF1CD8CB6581}" destId="{F726EDD3-E670-9B47-8786-4F599884289D}" srcOrd="0" destOrd="0" presId="urn:microsoft.com/office/officeart/2008/layout/HorizontalMultiLevelHierarchy"/>
    <dgm:cxn modelId="{A87AA8B4-12C1-F445-9D94-DF467225DB3E}" type="presParOf" srcId="{551EC4E6-AE1D-DD43-B7C4-D7EFBEA2E636}" destId="{7B40AE63-0EA3-0747-BCE5-5F3AB0355BF2}" srcOrd="1" destOrd="0" presId="urn:microsoft.com/office/officeart/2008/layout/HorizontalMultiLevelHierarchy"/>
    <dgm:cxn modelId="{D8ED91C1-BA85-4944-A954-797D90D49C68}" type="presParOf" srcId="{7B40AE63-0EA3-0747-BCE5-5F3AB0355BF2}" destId="{C852AF5D-E3CA-F844-B775-08DD6E6FB940}" srcOrd="0" destOrd="0" presId="urn:microsoft.com/office/officeart/2008/layout/HorizontalMultiLevelHierarchy"/>
    <dgm:cxn modelId="{A460856B-A8A3-8A42-A7B6-1A5D8A20508D}" type="presParOf" srcId="{7B40AE63-0EA3-0747-BCE5-5F3AB0355BF2}" destId="{30463D07-8E7F-3146-97CE-76CE82648742}" srcOrd="1" destOrd="0" presId="urn:microsoft.com/office/officeart/2008/layout/HorizontalMultiLevelHierarchy"/>
    <dgm:cxn modelId="{5207FB27-5559-DE4B-8985-BFF3CB20E40E}" type="presParOf" srcId="{551EC4E6-AE1D-DD43-B7C4-D7EFBEA2E636}" destId="{93180932-306E-E545-95F9-2A5635FDC9F1}" srcOrd="2" destOrd="0" presId="urn:microsoft.com/office/officeart/2008/layout/HorizontalMultiLevelHierarchy"/>
    <dgm:cxn modelId="{D408B389-2984-984D-A063-51031177D79D}" type="presParOf" srcId="{93180932-306E-E545-95F9-2A5635FDC9F1}" destId="{7A2CD5A7-70D6-DE44-803D-0740544CB367}" srcOrd="0" destOrd="0" presId="urn:microsoft.com/office/officeart/2008/layout/HorizontalMultiLevelHierarchy"/>
    <dgm:cxn modelId="{0299F56A-39F4-9F49-95C5-7E7D545617B8}" type="presParOf" srcId="{551EC4E6-AE1D-DD43-B7C4-D7EFBEA2E636}" destId="{A0C9905E-6DBF-7645-94A7-C4BCDADC46B9}" srcOrd="3" destOrd="0" presId="urn:microsoft.com/office/officeart/2008/layout/HorizontalMultiLevelHierarchy"/>
    <dgm:cxn modelId="{CC54B6F1-40CB-8443-8852-B63205BEA8BE}" type="presParOf" srcId="{A0C9905E-6DBF-7645-94A7-C4BCDADC46B9}" destId="{D3E2E567-EC04-E743-9B8C-985408EA1058}" srcOrd="0" destOrd="0" presId="urn:microsoft.com/office/officeart/2008/layout/HorizontalMultiLevelHierarchy"/>
    <dgm:cxn modelId="{010EF822-260D-D34C-A45C-8F0AAB532E27}" type="presParOf" srcId="{A0C9905E-6DBF-7645-94A7-C4BCDADC46B9}" destId="{1488A531-D252-B440-B1DA-4363F37F8970}" srcOrd="1" destOrd="0" presId="urn:microsoft.com/office/officeart/2008/layout/HorizontalMultiLevelHierarchy"/>
    <dgm:cxn modelId="{BB3AB96F-EAF5-554C-BDCB-3A428A626C22}" type="presParOf" srcId="{551EC4E6-AE1D-DD43-B7C4-D7EFBEA2E636}" destId="{1F2800E8-CF94-FD43-8D0E-7E4B278315B1}" srcOrd="4" destOrd="0" presId="urn:microsoft.com/office/officeart/2008/layout/HorizontalMultiLevelHierarchy"/>
    <dgm:cxn modelId="{32D4BDDC-C449-2B41-A47F-075932020F47}" type="presParOf" srcId="{1F2800E8-CF94-FD43-8D0E-7E4B278315B1}" destId="{938A9782-2B6B-8141-99DA-6568305E0C38}" srcOrd="0" destOrd="0" presId="urn:microsoft.com/office/officeart/2008/layout/HorizontalMultiLevelHierarchy"/>
    <dgm:cxn modelId="{C7E34716-5323-3D4E-B5DC-80B26C14E69F}" type="presParOf" srcId="{551EC4E6-AE1D-DD43-B7C4-D7EFBEA2E636}" destId="{7377E58F-198D-DE48-B3AF-2D2AF67C403D}" srcOrd="5" destOrd="0" presId="urn:microsoft.com/office/officeart/2008/layout/HorizontalMultiLevelHierarchy"/>
    <dgm:cxn modelId="{BE4BB3BC-1BB7-614C-94C0-6C6DAEE3918B}" type="presParOf" srcId="{7377E58F-198D-DE48-B3AF-2D2AF67C403D}" destId="{1C998B4A-F8C8-5D49-862A-38B9C7611407}" srcOrd="0" destOrd="0" presId="urn:microsoft.com/office/officeart/2008/layout/HorizontalMultiLevelHierarchy"/>
    <dgm:cxn modelId="{9C132EB4-BE4D-0C47-9CF0-88A85CF09556}"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dirty="0" smtClean="0">
              <a:latin typeface="Microsoft YaHei" charset="-122"/>
              <a:ea typeface="Microsoft YaHei" charset="-122"/>
              <a:cs typeface="Microsoft YaHei" charset="-122"/>
            </a:rPr>
            <a:t>4.1</a:t>
          </a:r>
          <a:r>
            <a:rPr lang="zh-CN" altLang="en-US" sz="1200" dirty="0" smtClean="0">
              <a:latin typeface="Microsoft YaHei" charset="-122"/>
              <a:ea typeface="Microsoft YaHei" charset="-122"/>
              <a:cs typeface="Microsoft YaHei" charset="-122"/>
            </a:rPr>
            <a:t>需求弹性</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4.1.1</a:t>
          </a:r>
          <a:r>
            <a:rPr lang="zh-CN" altLang="en-US" sz="1050" dirty="0" smtClean="0">
              <a:solidFill>
                <a:schemeClr val="tx1"/>
              </a:solidFill>
              <a:latin typeface="Microsoft YaHei" charset="-122"/>
              <a:ea typeface="Microsoft YaHei" charset="-122"/>
              <a:cs typeface="Microsoft YaHei" charset="-122"/>
            </a:rPr>
            <a:t> 需求价格弹性</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4.1.2</a:t>
          </a:r>
          <a:r>
            <a:rPr lang="zh-CN" altLang="en-US" sz="1050" dirty="0" smtClean="0">
              <a:latin typeface="Microsoft YaHei" charset="-122"/>
              <a:ea typeface="Microsoft YaHei" charset="-122"/>
              <a:cs typeface="Microsoft YaHei" charset="-122"/>
            </a:rPr>
            <a:t> 需求的收入弹性</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4.1.3</a:t>
          </a:r>
          <a:r>
            <a:rPr lang="zh-CN" altLang="en-US" sz="1050" dirty="0" smtClean="0">
              <a:latin typeface="Microsoft YaHei" charset="-122"/>
              <a:ea typeface="Microsoft YaHei" charset="-122"/>
              <a:cs typeface="Microsoft YaHei" charset="-122"/>
            </a:rPr>
            <a:t> 需求交叉弹性</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B8C4E4D7-87DB-D541-8EF8-CAAD84FDC692}" type="presOf" srcId="{DD5BF61D-B843-C744-B9A9-3312A1287EF4}" destId="{C852AF5D-E3CA-F844-B775-08DD6E6FB940}"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91F741D9-2828-DF4D-86A0-1DD70ADE2DC5}" type="presOf" srcId="{2EFE4671-8583-3540-9262-1FC578B666F4}" destId="{3013142F-A3C7-F746-853E-2CA8B540A8DE}" srcOrd="0" destOrd="0" presId="urn:microsoft.com/office/officeart/2008/layout/HorizontalMultiLevelHierarchy"/>
    <dgm:cxn modelId="{1D4066EF-AE33-1842-89BF-FDB315312422}" type="presOf" srcId="{A73DCD64-89DF-3E4C-9543-0D417B51464E}" destId="{082A771F-69AF-7C4C-86CB-DF1CD8CB6581}" srcOrd="0" destOrd="0" presId="urn:microsoft.com/office/officeart/2008/layout/HorizontalMultiLevelHierarchy"/>
    <dgm:cxn modelId="{A14D1870-ED59-B54A-8E70-44F3AE10C6CE}" type="presOf" srcId="{CC08C8E7-D5AB-9C4F-A78B-4A8C57EB2D22}" destId="{7111AE39-B455-7C4D-91F4-9E37E3822D07}" srcOrd="0" destOrd="0" presId="urn:microsoft.com/office/officeart/2008/layout/HorizontalMultiLevelHierarchy"/>
    <dgm:cxn modelId="{E4A63481-E7E9-1444-87B9-49082919CFB0}" type="presOf" srcId="{BDC2CFA9-99C6-8347-9628-F8B57513FB8C}" destId="{7A2CD5A7-70D6-DE44-803D-0740544CB367}" srcOrd="1" destOrd="0" presId="urn:microsoft.com/office/officeart/2008/layout/HorizontalMultiLevelHierarchy"/>
    <dgm:cxn modelId="{396711C9-386D-DE49-935B-A0D0A8476763}" type="presOf" srcId="{45267C76-6276-B44A-878A-9D61B556EBD7}" destId="{938A9782-2B6B-8141-99DA-6568305E0C38}"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A04FEA05-0D39-CD4B-A781-B8DA19660900}" type="presOf" srcId="{45267C76-6276-B44A-878A-9D61B556EBD7}" destId="{1F2800E8-CF94-FD43-8D0E-7E4B278315B1}" srcOrd="0" destOrd="0" presId="urn:microsoft.com/office/officeart/2008/layout/HorizontalMultiLevelHierarchy"/>
    <dgm:cxn modelId="{F2D01631-43DD-2B44-A6BD-6C8F334AFA88}" type="presOf" srcId="{9BA062DA-6B7A-FC4F-B1BB-7CC4C74C72CE}" destId="{1C998B4A-F8C8-5D49-862A-38B9C7611407}" srcOrd="0" destOrd="0" presId="urn:microsoft.com/office/officeart/2008/layout/HorizontalMultiLevelHierarchy"/>
    <dgm:cxn modelId="{38CC19A8-AAB0-734A-AE11-4C1273342597}" type="presOf" srcId="{773FD5F0-F007-F148-886B-86E72F86266E}" destId="{D3E2E567-EC04-E743-9B8C-985408EA1058}" srcOrd="0" destOrd="0" presId="urn:microsoft.com/office/officeart/2008/layout/HorizontalMultiLevelHierarchy"/>
    <dgm:cxn modelId="{DD2277B8-5F18-5F47-A4A3-D43CC7739A87}"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66A33593-AA2C-6547-B03A-FE41184742C6}"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7CB84CBD-B73C-DE45-A75E-084A21D11B37}" type="presParOf" srcId="{3013142F-A3C7-F746-853E-2CA8B540A8DE}" destId="{B764B132-0961-414E-B6FA-FB0C6C1C6CED}" srcOrd="0" destOrd="0" presId="urn:microsoft.com/office/officeart/2008/layout/HorizontalMultiLevelHierarchy"/>
    <dgm:cxn modelId="{DC00B93A-3B14-784C-9D65-71527373FA78}" type="presParOf" srcId="{B764B132-0961-414E-B6FA-FB0C6C1C6CED}" destId="{7111AE39-B455-7C4D-91F4-9E37E3822D07}" srcOrd="0" destOrd="0" presId="urn:microsoft.com/office/officeart/2008/layout/HorizontalMultiLevelHierarchy"/>
    <dgm:cxn modelId="{80A01CB3-3227-B746-BF32-12EDC19D1F0B}" type="presParOf" srcId="{B764B132-0961-414E-B6FA-FB0C6C1C6CED}" destId="{551EC4E6-AE1D-DD43-B7C4-D7EFBEA2E636}" srcOrd="1" destOrd="0" presId="urn:microsoft.com/office/officeart/2008/layout/HorizontalMultiLevelHierarchy"/>
    <dgm:cxn modelId="{28A4A331-246A-2F45-B0C0-54147C91C3F6}" type="presParOf" srcId="{551EC4E6-AE1D-DD43-B7C4-D7EFBEA2E636}" destId="{082A771F-69AF-7C4C-86CB-DF1CD8CB6581}" srcOrd="0" destOrd="0" presId="urn:microsoft.com/office/officeart/2008/layout/HorizontalMultiLevelHierarchy"/>
    <dgm:cxn modelId="{FA6DAC85-25B0-2449-82C5-07DD04D751AC}" type="presParOf" srcId="{082A771F-69AF-7C4C-86CB-DF1CD8CB6581}" destId="{F726EDD3-E670-9B47-8786-4F599884289D}" srcOrd="0" destOrd="0" presId="urn:microsoft.com/office/officeart/2008/layout/HorizontalMultiLevelHierarchy"/>
    <dgm:cxn modelId="{C6D17B47-5B9C-F449-B994-7150BB42B791}" type="presParOf" srcId="{551EC4E6-AE1D-DD43-B7C4-D7EFBEA2E636}" destId="{7B40AE63-0EA3-0747-BCE5-5F3AB0355BF2}" srcOrd="1" destOrd="0" presId="urn:microsoft.com/office/officeart/2008/layout/HorizontalMultiLevelHierarchy"/>
    <dgm:cxn modelId="{AAAEAEDB-A3A4-0342-8CF9-EC03E0107BF2}" type="presParOf" srcId="{7B40AE63-0EA3-0747-BCE5-5F3AB0355BF2}" destId="{C852AF5D-E3CA-F844-B775-08DD6E6FB940}" srcOrd="0" destOrd="0" presId="urn:microsoft.com/office/officeart/2008/layout/HorizontalMultiLevelHierarchy"/>
    <dgm:cxn modelId="{B9795607-C827-B14C-98AB-B10A2A26FD34}" type="presParOf" srcId="{7B40AE63-0EA3-0747-BCE5-5F3AB0355BF2}" destId="{30463D07-8E7F-3146-97CE-76CE82648742}" srcOrd="1" destOrd="0" presId="urn:microsoft.com/office/officeart/2008/layout/HorizontalMultiLevelHierarchy"/>
    <dgm:cxn modelId="{C7D76E8B-E3CA-0D40-9828-EAC2B7650873}" type="presParOf" srcId="{551EC4E6-AE1D-DD43-B7C4-D7EFBEA2E636}" destId="{93180932-306E-E545-95F9-2A5635FDC9F1}" srcOrd="2" destOrd="0" presId="urn:microsoft.com/office/officeart/2008/layout/HorizontalMultiLevelHierarchy"/>
    <dgm:cxn modelId="{9D02EC64-459D-624E-A969-9D8A4F3E44C2}" type="presParOf" srcId="{93180932-306E-E545-95F9-2A5635FDC9F1}" destId="{7A2CD5A7-70D6-DE44-803D-0740544CB367}" srcOrd="0" destOrd="0" presId="urn:microsoft.com/office/officeart/2008/layout/HorizontalMultiLevelHierarchy"/>
    <dgm:cxn modelId="{419E3A92-DE61-D74F-B276-67A9DBFC72F4}" type="presParOf" srcId="{551EC4E6-AE1D-DD43-B7C4-D7EFBEA2E636}" destId="{A0C9905E-6DBF-7645-94A7-C4BCDADC46B9}" srcOrd="3" destOrd="0" presId="urn:microsoft.com/office/officeart/2008/layout/HorizontalMultiLevelHierarchy"/>
    <dgm:cxn modelId="{2E2D5B5D-9799-1D4B-AFC0-5A0875DA7480}" type="presParOf" srcId="{A0C9905E-6DBF-7645-94A7-C4BCDADC46B9}" destId="{D3E2E567-EC04-E743-9B8C-985408EA1058}" srcOrd="0" destOrd="0" presId="urn:microsoft.com/office/officeart/2008/layout/HorizontalMultiLevelHierarchy"/>
    <dgm:cxn modelId="{6884D19F-606F-5940-BC68-04242AD3291A}" type="presParOf" srcId="{A0C9905E-6DBF-7645-94A7-C4BCDADC46B9}" destId="{1488A531-D252-B440-B1DA-4363F37F8970}" srcOrd="1" destOrd="0" presId="urn:microsoft.com/office/officeart/2008/layout/HorizontalMultiLevelHierarchy"/>
    <dgm:cxn modelId="{A1811FFE-2454-2E46-B7BF-F3DE6B264C04}" type="presParOf" srcId="{551EC4E6-AE1D-DD43-B7C4-D7EFBEA2E636}" destId="{1F2800E8-CF94-FD43-8D0E-7E4B278315B1}" srcOrd="4" destOrd="0" presId="urn:microsoft.com/office/officeart/2008/layout/HorizontalMultiLevelHierarchy"/>
    <dgm:cxn modelId="{4CD1E70C-F076-4B47-B8CC-2E1E6F9A5A1C}" type="presParOf" srcId="{1F2800E8-CF94-FD43-8D0E-7E4B278315B1}" destId="{938A9782-2B6B-8141-99DA-6568305E0C38}" srcOrd="0" destOrd="0" presId="urn:microsoft.com/office/officeart/2008/layout/HorizontalMultiLevelHierarchy"/>
    <dgm:cxn modelId="{7E4D5D20-B713-D641-8F65-CDB4B37B94FD}" type="presParOf" srcId="{551EC4E6-AE1D-DD43-B7C4-D7EFBEA2E636}" destId="{7377E58F-198D-DE48-B3AF-2D2AF67C403D}" srcOrd="5" destOrd="0" presId="urn:microsoft.com/office/officeart/2008/layout/HorizontalMultiLevelHierarchy"/>
    <dgm:cxn modelId="{FC6583FF-C82F-F840-A5B4-A737940FB346}" type="presParOf" srcId="{7377E58F-198D-DE48-B3AF-2D2AF67C403D}" destId="{1C998B4A-F8C8-5D49-862A-38B9C7611407}" srcOrd="0" destOrd="0" presId="urn:microsoft.com/office/officeart/2008/layout/HorizontalMultiLevelHierarchy"/>
    <dgm:cxn modelId="{43A59987-E5AD-F645-83B4-E40CE28436C8}"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dirty="0" smtClean="0">
              <a:latin typeface="Microsoft YaHei" charset="-122"/>
              <a:ea typeface="Microsoft YaHei" charset="-122"/>
              <a:cs typeface="Microsoft YaHei" charset="-122"/>
            </a:rPr>
            <a:t>4.1</a:t>
          </a:r>
          <a:r>
            <a:rPr lang="zh-CN" altLang="en-US" sz="1200" dirty="0" smtClean="0">
              <a:latin typeface="Microsoft YaHei" charset="-122"/>
              <a:ea typeface="Microsoft YaHei" charset="-122"/>
              <a:cs typeface="Microsoft YaHei" charset="-122"/>
            </a:rPr>
            <a:t>需求弹性</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4.1.1</a:t>
          </a:r>
          <a:r>
            <a:rPr lang="zh-CN" altLang="en-US" sz="1050" dirty="0" smtClean="0">
              <a:solidFill>
                <a:schemeClr val="tx1"/>
              </a:solidFill>
              <a:latin typeface="Microsoft YaHei" charset="-122"/>
              <a:ea typeface="Microsoft YaHei" charset="-122"/>
              <a:cs typeface="Microsoft YaHei" charset="-122"/>
            </a:rPr>
            <a:t> 需求价格弹性</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4.1.2</a:t>
          </a:r>
          <a:r>
            <a:rPr lang="zh-CN" altLang="en-US" sz="1050" dirty="0" smtClean="0">
              <a:latin typeface="Microsoft YaHei" charset="-122"/>
              <a:ea typeface="Microsoft YaHei" charset="-122"/>
              <a:cs typeface="Microsoft YaHei" charset="-122"/>
            </a:rPr>
            <a:t> 需求的收入弹性</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4.1.3</a:t>
          </a:r>
          <a:r>
            <a:rPr lang="zh-CN" altLang="en-US" sz="1050" dirty="0" smtClean="0">
              <a:latin typeface="Microsoft YaHei" charset="-122"/>
              <a:ea typeface="Microsoft YaHei" charset="-122"/>
              <a:cs typeface="Microsoft YaHei" charset="-122"/>
            </a:rPr>
            <a:t> 需求交叉弹性</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96C671F9-5A2D-D84C-B00A-C931E4176572}"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A139C683-421E-B04F-8DF4-FD9D2516A519}" type="presOf" srcId="{A73DCD64-89DF-3E4C-9543-0D417B51464E}" destId="{082A771F-69AF-7C4C-86CB-DF1CD8CB6581}" srcOrd="0" destOrd="0" presId="urn:microsoft.com/office/officeart/2008/layout/HorizontalMultiLevelHierarchy"/>
    <dgm:cxn modelId="{03626769-F45A-4743-8426-D19F072B90A7}" type="presOf" srcId="{773FD5F0-F007-F148-886B-86E72F86266E}" destId="{D3E2E567-EC04-E743-9B8C-985408EA1058}" srcOrd="0" destOrd="0" presId="urn:microsoft.com/office/officeart/2008/layout/HorizontalMultiLevelHierarchy"/>
    <dgm:cxn modelId="{050D72E7-9B4C-C04F-98C5-289C9467B3F4}" type="presOf" srcId="{A73DCD64-89DF-3E4C-9543-0D417B51464E}" destId="{F726EDD3-E670-9B47-8786-4F599884289D}" srcOrd="1" destOrd="0" presId="urn:microsoft.com/office/officeart/2008/layout/HorizontalMultiLevelHierarchy"/>
    <dgm:cxn modelId="{919D08E4-9271-FD48-B8F7-219B32DF71A2}" type="presOf" srcId="{BDC2CFA9-99C6-8347-9628-F8B57513FB8C}" destId="{93180932-306E-E545-95F9-2A5635FDC9F1}" srcOrd="0" destOrd="0" presId="urn:microsoft.com/office/officeart/2008/layout/HorizontalMultiLevelHierarchy"/>
    <dgm:cxn modelId="{0E9B2F55-3FC6-C840-B63B-9525C86EE663}" type="presOf" srcId="{DD5BF61D-B843-C744-B9A9-3312A1287EF4}" destId="{C852AF5D-E3CA-F844-B775-08DD6E6FB940}" srcOrd="0" destOrd="0" presId="urn:microsoft.com/office/officeart/2008/layout/HorizontalMultiLevelHierarchy"/>
    <dgm:cxn modelId="{05FCF9F7-B947-B248-8715-0DAC758C4033}" type="presOf" srcId="{45267C76-6276-B44A-878A-9D61B556EBD7}" destId="{938A9782-2B6B-8141-99DA-6568305E0C38}" srcOrd="1" destOrd="0" presId="urn:microsoft.com/office/officeart/2008/layout/HorizontalMultiLevelHierarchy"/>
    <dgm:cxn modelId="{5A3891B2-37F9-6642-97F0-794473082265}"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E0F9D133-A7CA-AF44-B704-81799F8175BD}" type="presOf" srcId="{BDC2CFA9-99C6-8347-9628-F8B57513FB8C}" destId="{7A2CD5A7-70D6-DE44-803D-0740544CB367}" srcOrd="1" destOrd="0" presId="urn:microsoft.com/office/officeart/2008/layout/HorizontalMultiLevelHierarchy"/>
    <dgm:cxn modelId="{27F851D4-CA90-5547-968B-2A828E0F91FB}" type="presOf" srcId="{9BA062DA-6B7A-FC4F-B1BB-7CC4C74C72CE}" destId="{1C998B4A-F8C8-5D49-862A-38B9C7611407}" srcOrd="0" destOrd="0" presId="urn:microsoft.com/office/officeart/2008/layout/HorizontalMultiLevelHierarchy"/>
    <dgm:cxn modelId="{EF50FFA6-5C86-6B46-BEF0-8D0D7C378C93}" type="presOf" srcId="{CC08C8E7-D5AB-9C4F-A78B-4A8C57EB2D22}" destId="{7111AE39-B455-7C4D-91F4-9E37E3822D07}" srcOrd="0" destOrd="0" presId="urn:microsoft.com/office/officeart/2008/layout/HorizontalMultiLevelHierarchy"/>
    <dgm:cxn modelId="{E6D04387-386A-4646-B115-7E572F1C1785}" type="presParOf" srcId="{3013142F-A3C7-F746-853E-2CA8B540A8DE}" destId="{B764B132-0961-414E-B6FA-FB0C6C1C6CED}" srcOrd="0" destOrd="0" presId="urn:microsoft.com/office/officeart/2008/layout/HorizontalMultiLevelHierarchy"/>
    <dgm:cxn modelId="{940C7CB1-F38D-F34F-9919-90D9DEE92B0A}" type="presParOf" srcId="{B764B132-0961-414E-B6FA-FB0C6C1C6CED}" destId="{7111AE39-B455-7C4D-91F4-9E37E3822D07}" srcOrd="0" destOrd="0" presId="urn:microsoft.com/office/officeart/2008/layout/HorizontalMultiLevelHierarchy"/>
    <dgm:cxn modelId="{66CCBF2E-AB63-9646-82B4-4D3F5AF45905}" type="presParOf" srcId="{B764B132-0961-414E-B6FA-FB0C6C1C6CED}" destId="{551EC4E6-AE1D-DD43-B7C4-D7EFBEA2E636}" srcOrd="1" destOrd="0" presId="urn:microsoft.com/office/officeart/2008/layout/HorizontalMultiLevelHierarchy"/>
    <dgm:cxn modelId="{7D3E5AF4-7D38-AB46-83B1-83ED164C5398}" type="presParOf" srcId="{551EC4E6-AE1D-DD43-B7C4-D7EFBEA2E636}" destId="{082A771F-69AF-7C4C-86CB-DF1CD8CB6581}" srcOrd="0" destOrd="0" presId="urn:microsoft.com/office/officeart/2008/layout/HorizontalMultiLevelHierarchy"/>
    <dgm:cxn modelId="{84FC51AA-FB51-CB44-8361-B58DB1E26AC9}" type="presParOf" srcId="{082A771F-69AF-7C4C-86CB-DF1CD8CB6581}" destId="{F726EDD3-E670-9B47-8786-4F599884289D}" srcOrd="0" destOrd="0" presId="urn:microsoft.com/office/officeart/2008/layout/HorizontalMultiLevelHierarchy"/>
    <dgm:cxn modelId="{FD378E0F-B605-804B-B6BE-320B56A59C68}" type="presParOf" srcId="{551EC4E6-AE1D-DD43-B7C4-D7EFBEA2E636}" destId="{7B40AE63-0EA3-0747-BCE5-5F3AB0355BF2}" srcOrd="1" destOrd="0" presId="urn:microsoft.com/office/officeart/2008/layout/HorizontalMultiLevelHierarchy"/>
    <dgm:cxn modelId="{EAE7C391-F49B-9B44-9482-B83608DE2D4F}" type="presParOf" srcId="{7B40AE63-0EA3-0747-BCE5-5F3AB0355BF2}" destId="{C852AF5D-E3CA-F844-B775-08DD6E6FB940}" srcOrd="0" destOrd="0" presId="urn:microsoft.com/office/officeart/2008/layout/HorizontalMultiLevelHierarchy"/>
    <dgm:cxn modelId="{2BE6AD9B-BBD5-DD47-8AD5-46AD2D478209}" type="presParOf" srcId="{7B40AE63-0EA3-0747-BCE5-5F3AB0355BF2}" destId="{30463D07-8E7F-3146-97CE-76CE82648742}" srcOrd="1" destOrd="0" presId="urn:microsoft.com/office/officeart/2008/layout/HorizontalMultiLevelHierarchy"/>
    <dgm:cxn modelId="{892B8ECB-2BDB-8849-8832-F1113D5B53AB}" type="presParOf" srcId="{551EC4E6-AE1D-DD43-B7C4-D7EFBEA2E636}" destId="{93180932-306E-E545-95F9-2A5635FDC9F1}" srcOrd="2" destOrd="0" presId="urn:microsoft.com/office/officeart/2008/layout/HorizontalMultiLevelHierarchy"/>
    <dgm:cxn modelId="{23253B0E-7242-5D4E-A8B4-ACDCAAD1037A}" type="presParOf" srcId="{93180932-306E-E545-95F9-2A5635FDC9F1}" destId="{7A2CD5A7-70D6-DE44-803D-0740544CB367}" srcOrd="0" destOrd="0" presId="urn:microsoft.com/office/officeart/2008/layout/HorizontalMultiLevelHierarchy"/>
    <dgm:cxn modelId="{CF18A644-AFB2-794B-94DC-6BBFD5F87A67}" type="presParOf" srcId="{551EC4E6-AE1D-DD43-B7C4-D7EFBEA2E636}" destId="{A0C9905E-6DBF-7645-94A7-C4BCDADC46B9}" srcOrd="3" destOrd="0" presId="urn:microsoft.com/office/officeart/2008/layout/HorizontalMultiLevelHierarchy"/>
    <dgm:cxn modelId="{541AF7CB-6DDD-7448-93B4-FF06B6223997}" type="presParOf" srcId="{A0C9905E-6DBF-7645-94A7-C4BCDADC46B9}" destId="{D3E2E567-EC04-E743-9B8C-985408EA1058}" srcOrd="0" destOrd="0" presId="urn:microsoft.com/office/officeart/2008/layout/HorizontalMultiLevelHierarchy"/>
    <dgm:cxn modelId="{07207DB1-47D3-9C48-AC5A-062D63BA2A10}" type="presParOf" srcId="{A0C9905E-6DBF-7645-94A7-C4BCDADC46B9}" destId="{1488A531-D252-B440-B1DA-4363F37F8970}" srcOrd="1" destOrd="0" presId="urn:microsoft.com/office/officeart/2008/layout/HorizontalMultiLevelHierarchy"/>
    <dgm:cxn modelId="{84088017-F47F-C944-8368-349A67D6A39A}" type="presParOf" srcId="{551EC4E6-AE1D-DD43-B7C4-D7EFBEA2E636}" destId="{1F2800E8-CF94-FD43-8D0E-7E4B278315B1}" srcOrd="4" destOrd="0" presId="urn:microsoft.com/office/officeart/2008/layout/HorizontalMultiLevelHierarchy"/>
    <dgm:cxn modelId="{9C46A097-77D3-784F-BAAF-BD0288E93BF3}" type="presParOf" srcId="{1F2800E8-CF94-FD43-8D0E-7E4B278315B1}" destId="{938A9782-2B6B-8141-99DA-6568305E0C38}" srcOrd="0" destOrd="0" presId="urn:microsoft.com/office/officeart/2008/layout/HorizontalMultiLevelHierarchy"/>
    <dgm:cxn modelId="{BF28AAF4-B7F6-A943-AC2D-C688DF5EEB0E}" type="presParOf" srcId="{551EC4E6-AE1D-DD43-B7C4-D7EFBEA2E636}" destId="{7377E58F-198D-DE48-B3AF-2D2AF67C403D}" srcOrd="5" destOrd="0" presId="urn:microsoft.com/office/officeart/2008/layout/HorizontalMultiLevelHierarchy"/>
    <dgm:cxn modelId="{3D6CDAA3-9244-5844-B4F6-47343B3D132A}" type="presParOf" srcId="{7377E58F-198D-DE48-B3AF-2D2AF67C403D}" destId="{1C998B4A-F8C8-5D49-862A-38B9C7611407}" srcOrd="0" destOrd="0" presId="urn:microsoft.com/office/officeart/2008/layout/HorizontalMultiLevelHierarchy"/>
    <dgm:cxn modelId="{48A3D009-D06B-1448-BA2D-0A3819B7AAEB}"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dirty="0" smtClean="0">
              <a:latin typeface="Microsoft YaHei" charset="-122"/>
              <a:ea typeface="Microsoft YaHei" charset="-122"/>
              <a:cs typeface="Microsoft YaHei" charset="-122"/>
            </a:rPr>
            <a:t>4.1</a:t>
          </a:r>
          <a:r>
            <a:rPr lang="zh-CN" altLang="en-US" sz="1200" dirty="0" smtClean="0">
              <a:latin typeface="Microsoft YaHei" charset="-122"/>
              <a:ea typeface="Microsoft YaHei" charset="-122"/>
              <a:cs typeface="Microsoft YaHei" charset="-122"/>
            </a:rPr>
            <a:t>需求弹性</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4.1.1</a:t>
          </a:r>
          <a:r>
            <a:rPr lang="zh-CN" altLang="en-US" sz="1050" dirty="0" smtClean="0">
              <a:solidFill>
                <a:schemeClr val="tx1"/>
              </a:solidFill>
              <a:latin typeface="Microsoft YaHei" charset="-122"/>
              <a:ea typeface="Microsoft YaHei" charset="-122"/>
              <a:cs typeface="Microsoft YaHei" charset="-122"/>
            </a:rPr>
            <a:t> 需求价格弹性</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4.1.2</a:t>
          </a:r>
          <a:r>
            <a:rPr lang="zh-CN" altLang="en-US" sz="1050" dirty="0" smtClean="0">
              <a:latin typeface="Microsoft YaHei" charset="-122"/>
              <a:ea typeface="Microsoft YaHei" charset="-122"/>
              <a:cs typeface="Microsoft YaHei" charset="-122"/>
            </a:rPr>
            <a:t> 需求的收入弹性</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4.1.3</a:t>
          </a:r>
          <a:r>
            <a:rPr lang="zh-CN" altLang="en-US" sz="1050" dirty="0" smtClean="0">
              <a:latin typeface="Microsoft YaHei" charset="-122"/>
              <a:ea typeface="Microsoft YaHei" charset="-122"/>
              <a:cs typeface="Microsoft YaHei" charset="-122"/>
            </a:rPr>
            <a:t> 需求交叉弹性</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CC8B1933-2EB5-124E-AD46-D4C8A4EA7464}"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FFC79737-C60E-9742-A51C-6FACB329699A}" type="presOf" srcId="{9BA062DA-6B7A-FC4F-B1BB-7CC4C74C72CE}" destId="{1C998B4A-F8C8-5D49-862A-38B9C7611407}" srcOrd="0" destOrd="0" presId="urn:microsoft.com/office/officeart/2008/layout/HorizontalMultiLevelHierarchy"/>
    <dgm:cxn modelId="{1BADE0F4-EB33-6C44-BE62-0918705869FD}" type="presOf" srcId="{773FD5F0-F007-F148-886B-86E72F86266E}" destId="{D3E2E567-EC04-E743-9B8C-985408EA1058}" srcOrd="0" destOrd="0" presId="urn:microsoft.com/office/officeart/2008/layout/HorizontalMultiLevelHierarchy"/>
    <dgm:cxn modelId="{0F0C9EBC-B541-1840-AC3D-985B3A4DF51C}" type="presOf" srcId="{A73DCD64-89DF-3E4C-9543-0D417B51464E}" destId="{082A771F-69AF-7C4C-86CB-DF1CD8CB6581}" srcOrd="0" destOrd="0" presId="urn:microsoft.com/office/officeart/2008/layout/HorizontalMultiLevelHierarchy"/>
    <dgm:cxn modelId="{F4F6B031-10F1-3D43-840A-8E7F9373F364}" type="presOf" srcId="{2EFE4671-8583-3540-9262-1FC578B666F4}" destId="{3013142F-A3C7-F746-853E-2CA8B540A8DE}" srcOrd="0" destOrd="0" presId="urn:microsoft.com/office/officeart/2008/layout/HorizontalMultiLevelHierarchy"/>
    <dgm:cxn modelId="{8044890E-8811-4840-9BE7-7F4CAD8FBEE0}" type="presOf" srcId="{45267C76-6276-B44A-878A-9D61B556EBD7}" destId="{938A9782-2B6B-8141-99DA-6568305E0C38}" srcOrd="1" destOrd="0" presId="urn:microsoft.com/office/officeart/2008/layout/HorizontalMultiLevelHierarchy"/>
    <dgm:cxn modelId="{01AE250D-3057-0746-9DC0-81AC1A2E18B6}" type="presOf" srcId="{DD5BF61D-B843-C744-B9A9-3312A1287EF4}" destId="{C852AF5D-E3CA-F844-B775-08DD6E6FB940}" srcOrd="0" destOrd="0" presId="urn:microsoft.com/office/officeart/2008/layout/HorizontalMultiLevelHierarchy"/>
    <dgm:cxn modelId="{F712A340-04CC-5247-86B3-B776DADEAA7B}" type="presOf" srcId="{CC08C8E7-D5AB-9C4F-A78B-4A8C57EB2D22}" destId="{7111AE39-B455-7C4D-91F4-9E37E3822D07}" srcOrd="0" destOrd="0" presId="urn:microsoft.com/office/officeart/2008/layout/HorizontalMultiLevelHierarchy"/>
    <dgm:cxn modelId="{7A444D9B-4DA8-2845-B8C7-3AEBEE7C356C}" type="presOf" srcId="{BDC2CFA9-99C6-8347-9628-F8B57513FB8C}" destId="{93180932-306E-E545-95F9-2A5635FDC9F1}" srcOrd="0" destOrd="0" presId="urn:microsoft.com/office/officeart/2008/layout/HorizontalMultiLevelHierarchy"/>
    <dgm:cxn modelId="{F1054FA5-0656-554F-BB92-1C274700BE4D}" type="presOf" srcId="{45267C76-6276-B44A-878A-9D61B556EBD7}" destId="{1F2800E8-CF94-FD43-8D0E-7E4B278315B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D17DBE82-FA9F-D544-84EA-BE0A5858D247}" type="presOf" srcId="{A73DCD64-89DF-3E4C-9543-0D417B51464E}" destId="{F726EDD3-E670-9B47-8786-4F599884289D}" srcOrd="1" destOrd="0" presId="urn:microsoft.com/office/officeart/2008/layout/HorizontalMultiLevelHierarchy"/>
    <dgm:cxn modelId="{EC2BFFE3-F618-0C47-8439-BE85365784BF}" type="presParOf" srcId="{3013142F-A3C7-F746-853E-2CA8B540A8DE}" destId="{B764B132-0961-414E-B6FA-FB0C6C1C6CED}" srcOrd="0" destOrd="0" presId="urn:microsoft.com/office/officeart/2008/layout/HorizontalMultiLevelHierarchy"/>
    <dgm:cxn modelId="{A49113CF-55A0-F646-8F80-D4FC0808DE5C}" type="presParOf" srcId="{B764B132-0961-414E-B6FA-FB0C6C1C6CED}" destId="{7111AE39-B455-7C4D-91F4-9E37E3822D07}" srcOrd="0" destOrd="0" presId="urn:microsoft.com/office/officeart/2008/layout/HorizontalMultiLevelHierarchy"/>
    <dgm:cxn modelId="{709C97F6-22E1-2346-AD08-302317A74ABD}" type="presParOf" srcId="{B764B132-0961-414E-B6FA-FB0C6C1C6CED}" destId="{551EC4E6-AE1D-DD43-B7C4-D7EFBEA2E636}" srcOrd="1" destOrd="0" presId="urn:microsoft.com/office/officeart/2008/layout/HorizontalMultiLevelHierarchy"/>
    <dgm:cxn modelId="{1AEC5F3A-7019-2A4D-BA6A-07AE9D35E9E5}" type="presParOf" srcId="{551EC4E6-AE1D-DD43-B7C4-D7EFBEA2E636}" destId="{082A771F-69AF-7C4C-86CB-DF1CD8CB6581}" srcOrd="0" destOrd="0" presId="urn:microsoft.com/office/officeart/2008/layout/HorizontalMultiLevelHierarchy"/>
    <dgm:cxn modelId="{36C992C7-A15C-9148-9AB0-6C3F78A96FD1}" type="presParOf" srcId="{082A771F-69AF-7C4C-86CB-DF1CD8CB6581}" destId="{F726EDD3-E670-9B47-8786-4F599884289D}" srcOrd="0" destOrd="0" presId="urn:microsoft.com/office/officeart/2008/layout/HorizontalMultiLevelHierarchy"/>
    <dgm:cxn modelId="{6DAD4582-88C1-924E-A13E-C42491B39BD1}" type="presParOf" srcId="{551EC4E6-AE1D-DD43-B7C4-D7EFBEA2E636}" destId="{7B40AE63-0EA3-0747-BCE5-5F3AB0355BF2}" srcOrd="1" destOrd="0" presId="urn:microsoft.com/office/officeart/2008/layout/HorizontalMultiLevelHierarchy"/>
    <dgm:cxn modelId="{7C94616B-8D72-3141-B9F4-257077D12F09}" type="presParOf" srcId="{7B40AE63-0EA3-0747-BCE5-5F3AB0355BF2}" destId="{C852AF5D-E3CA-F844-B775-08DD6E6FB940}" srcOrd="0" destOrd="0" presId="urn:microsoft.com/office/officeart/2008/layout/HorizontalMultiLevelHierarchy"/>
    <dgm:cxn modelId="{136DEB99-1367-8D41-8FC1-1D8FB902A3E6}" type="presParOf" srcId="{7B40AE63-0EA3-0747-BCE5-5F3AB0355BF2}" destId="{30463D07-8E7F-3146-97CE-76CE82648742}" srcOrd="1" destOrd="0" presId="urn:microsoft.com/office/officeart/2008/layout/HorizontalMultiLevelHierarchy"/>
    <dgm:cxn modelId="{22C9290B-A3C9-3C46-8556-D687F366F8C7}" type="presParOf" srcId="{551EC4E6-AE1D-DD43-B7C4-D7EFBEA2E636}" destId="{93180932-306E-E545-95F9-2A5635FDC9F1}" srcOrd="2" destOrd="0" presId="urn:microsoft.com/office/officeart/2008/layout/HorizontalMultiLevelHierarchy"/>
    <dgm:cxn modelId="{0492F6A7-E24B-2443-ACA4-2A8493297209}" type="presParOf" srcId="{93180932-306E-E545-95F9-2A5635FDC9F1}" destId="{7A2CD5A7-70D6-DE44-803D-0740544CB367}" srcOrd="0" destOrd="0" presId="urn:microsoft.com/office/officeart/2008/layout/HorizontalMultiLevelHierarchy"/>
    <dgm:cxn modelId="{A49C1B05-BD9D-BF4B-B550-4E16B6F9812A}" type="presParOf" srcId="{551EC4E6-AE1D-DD43-B7C4-D7EFBEA2E636}" destId="{A0C9905E-6DBF-7645-94A7-C4BCDADC46B9}" srcOrd="3" destOrd="0" presId="urn:microsoft.com/office/officeart/2008/layout/HorizontalMultiLevelHierarchy"/>
    <dgm:cxn modelId="{3E8D4451-A125-2945-95ED-4063BC1D4899}" type="presParOf" srcId="{A0C9905E-6DBF-7645-94A7-C4BCDADC46B9}" destId="{D3E2E567-EC04-E743-9B8C-985408EA1058}" srcOrd="0" destOrd="0" presId="urn:microsoft.com/office/officeart/2008/layout/HorizontalMultiLevelHierarchy"/>
    <dgm:cxn modelId="{6D6CE26D-3F08-EF44-82DE-240E2346E5AC}" type="presParOf" srcId="{A0C9905E-6DBF-7645-94A7-C4BCDADC46B9}" destId="{1488A531-D252-B440-B1DA-4363F37F8970}" srcOrd="1" destOrd="0" presId="urn:microsoft.com/office/officeart/2008/layout/HorizontalMultiLevelHierarchy"/>
    <dgm:cxn modelId="{2574E926-8494-9647-AE5D-C863E87D5354}" type="presParOf" srcId="{551EC4E6-AE1D-DD43-B7C4-D7EFBEA2E636}" destId="{1F2800E8-CF94-FD43-8D0E-7E4B278315B1}" srcOrd="4" destOrd="0" presId="urn:microsoft.com/office/officeart/2008/layout/HorizontalMultiLevelHierarchy"/>
    <dgm:cxn modelId="{83D8A30D-0132-5A44-9832-2566B011F8BF}" type="presParOf" srcId="{1F2800E8-CF94-FD43-8D0E-7E4B278315B1}" destId="{938A9782-2B6B-8141-99DA-6568305E0C38}" srcOrd="0" destOrd="0" presId="urn:microsoft.com/office/officeart/2008/layout/HorizontalMultiLevelHierarchy"/>
    <dgm:cxn modelId="{5EC999C9-3A21-5E4F-A666-BF452EAF98B4}" type="presParOf" srcId="{551EC4E6-AE1D-DD43-B7C4-D7EFBEA2E636}" destId="{7377E58F-198D-DE48-B3AF-2D2AF67C403D}" srcOrd="5" destOrd="0" presId="urn:microsoft.com/office/officeart/2008/layout/HorizontalMultiLevelHierarchy"/>
    <dgm:cxn modelId="{498052AA-0455-3245-96BE-780E2CC454A3}" type="presParOf" srcId="{7377E58F-198D-DE48-B3AF-2D2AF67C403D}" destId="{1C998B4A-F8C8-5D49-862A-38B9C7611407}" srcOrd="0" destOrd="0" presId="urn:microsoft.com/office/officeart/2008/layout/HorizontalMultiLevelHierarchy"/>
    <dgm:cxn modelId="{25B4AFCC-BC10-BD40-BD76-2CA99B27F176}"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dirty="0" smtClean="0">
              <a:latin typeface="Microsoft YaHei" charset="-122"/>
              <a:ea typeface="Microsoft YaHei" charset="-122"/>
              <a:cs typeface="Microsoft YaHei" charset="-122"/>
            </a:rPr>
            <a:t>4.1</a:t>
          </a:r>
          <a:r>
            <a:rPr lang="zh-CN" altLang="en-US" sz="1200" dirty="0" smtClean="0">
              <a:latin typeface="Microsoft YaHei" charset="-122"/>
              <a:ea typeface="Microsoft YaHei" charset="-122"/>
              <a:cs typeface="Microsoft YaHei" charset="-122"/>
            </a:rPr>
            <a:t>需求弹性</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4.1.1</a:t>
          </a:r>
          <a:r>
            <a:rPr lang="zh-CN" altLang="en-US" sz="1050" dirty="0" smtClean="0">
              <a:solidFill>
                <a:schemeClr val="tx1"/>
              </a:solidFill>
              <a:latin typeface="Microsoft YaHei" charset="-122"/>
              <a:ea typeface="Microsoft YaHei" charset="-122"/>
              <a:cs typeface="Microsoft YaHei" charset="-122"/>
            </a:rPr>
            <a:t> 需求价格弹性</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4.1.2</a:t>
          </a:r>
          <a:r>
            <a:rPr lang="zh-CN" altLang="en-US" sz="1050" dirty="0" smtClean="0">
              <a:latin typeface="Microsoft YaHei" charset="-122"/>
              <a:ea typeface="Microsoft YaHei" charset="-122"/>
              <a:cs typeface="Microsoft YaHei" charset="-122"/>
            </a:rPr>
            <a:t> 需求的收入弹性</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4.1.3</a:t>
          </a:r>
          <a:r>
            <a:rPr lang="zh-CN" altLang="en-US" sz="1050" dirty="0" smtClean="0">
              <a:latin typeface="Microsoft YaHei" charset="-122"/>
              <a:ea typeface="Microsoft YaHei" charset="-122"/>
              <a:cs typeface="Microsoft YaHei" charset="-122"/>
            </a:rPr>
            <a:t> 需求交叉弹性</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F5520AE5-50EB-8743-B48A-12307D4CCE80}" srcId="{CC08C8E7-D5AB-9C4F-A78B-4A8C57EB2D22}" destId="{9BA062DA-6B7A-FC4F-B1BB-7CC4C74C72CE}" srcOrd="2" destOrd="0" parTransId="{45267C76-6276-B44A-878A-9D61B556EBD7}" sibTransId="{3A650251-37F9-7645-8144-FF91C57FC2AC}"/>
    <dgm:cxn modelId="{6B826D5E-E276-3144-AB92-5126807F5614}"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2B8AD362-F1CA-7849-881F-A47F643C86B0}" type="presOf" srcId="{45267C76-6276-B44A-878A-9D61B556EBD7}" destId="{938A9782-2B6B-8141-99DA-6568305E0C38}" srcOrd="1" destOrd="0" presId="urn:microsoft.com/office/officeart/2008/layout/HorizontalMultiLevelHierarchy"/>
    <dgm:cxn modelId="{C3B9FC26-C753-3642-8C15-9CA3038691F7}" type="presOf" srcId="{BDC2CFA9-99C6-8347-9628-F8B57513FB8C}" destId="{93180932-306E-E545-95F9-2A5635FDC9F1}" srcOrd="0" destOrd="0" presId="urn:microsoft.com/office/officeart/2008/layout/HorizontalMultiLevelHierarchy"/>
    <dgm:cxn modelId="{291E2E80-C33A-9042-A1D3-A4EEAF578A57}" type="presOf" srcId="{45267C76-6276-B44A-878A-9D61B556EBD7}" destId="{1F2800E8-CF94-FD43-8D0E-7E4B278315B1}" srcOrd="0" destOrd="0" presId="urn:microsoft.com/office/officeart/2008/layout/HorizontalMultiLevelHierarchy"/>
    <dgm:cxn modelId="{C012F551-1E3D-FB4B-9F84-15ECA2D87268}" type="presOf" srcId="{9BA062DA-6B7A-FC4F-B1BB-7CC4C74C72CE}" destId="{1C998B4A-F8C8-5D49-862A-38B9C76114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9A412425-7B7D-334E-9C41-764F27651970}" type="presOf" srcId="{DD5BF61D-B843-C744-B9A9-3312A1287EF4}" destId="{C852AF5D-E3CA-F844-B775-08DD6E6FB940}" srcOrd="0" destOrd="0" presId="urn:microsoft.com/office/officeart/2008/layout/HorizontalMultiLevelHierarchy"/>
    <dgm:cxn modelId="{FFE3D128-E4CF-EC44-922A-9F057F8F1C47}" type="presOf" srcId="{773FD5F0-F007-F148-886B-86E72F86266E}" destId="{D3E2E567-EC04-E743-9B8C-985408EA1058}" srcOrd="0" destOrd="0" presId="urn:microsoft.com/office/officeart/2008/layout/HorizontalMultiLevelHierarchy"/>
    <dgm:cxn modelId="{10F59DA4-191B-F844-A731-45ECD1485135}" type="presOf" srcId="{CC08C8E7-D5AB-9C4F-A78B-4A8C57EB2D22}" destId="{7111AE39-B455-7C4D-91F4-9E37E3822D07}" srcOrd="0" destOrd="0" presId="urn:microsoft.com/office/officeart/2008/layout/HorizontalMultiLevelHierarchy"/>
    <dgm:cxn modelId="{99DD7801-F7EE-AF49-A3DD-4E6B9F5DEF5F}" type="presOf" srcId="{2EFE4671-8583-3540-9262-1FC578B666F4}" destId="{3013142F-A3C7-F746-853E-2CA8B540A8DE}" srcOrd="0" destOrd="0" presId="urn:microsoft.com/office/officeart/2008/layout/HorizontalMultiLevelHierarchy"/>
    <dgm:cxn modelId="{E88AC2A3-C6C1-344C-89B2-D28739CC47C8}" type="presOf" srcId="{BDC2CFA9-99C6-8347-9628-F8B57513FB8C}" destId="{7A2CD5A7-70D6-DE44-803D-0740544CB367}"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C69FB42-0703-1842-A20D-3905A8ADF982}" type="presOf" srcId="{A73DCD64-89DF-3E4C-9543-0D417B51464E}" destId="{F726EDD3-E670-9B47-8786-4F599884289D}" srcOrd="1" destOrd="0" presId="urn:microsoft.com/office/officeart/2008/layout/HorizontalMultiLevelHierarchy"/>
    <dgm:cxn modelId="{9308F324-6A79-8D40-A57E-CFBA959A2E33}" type="presParOf" srcId="{3013142F-A3C7-F746-853E-2CA8B540A8DE}" destId="{B764B132-0961-414E-B6FA-FB0C6C1C6CED}" srcOrd="0" destOrd="0" presId="urn:microsoft.com/office/officeart/2008/layout/HorizontalMultiLevelHierarchy"/>
    <dgm:cxn modelId="{5AB80BBB-6D68-D841-9E3B-55C02A706BB5}" type="presParOf" srcId="{B764B132-0961-414E-B6FA-FB0C6C1C6CED}" destId="{7111AE39-B455-7C4D-91F4-9E37E3822D07}" srcOrd="0" destOrd="0" presId="urn:microsoft.com/office/officeart/2008/layout/HorizontalMultiLevelHierarchy"/>
    <dgm:cxn modelId="{C28141FC-D4EF-FF4C-814E-849BA391C910}" type="presParOf" srcId="{B764B132-0961-414E-B6FA-FB0C6C1C6CED}" destId="{551EC4E6-AE1D-DD43-B7C4-D7EFBEA2E636}" srcOrd="1" destOrd="0" presId="urn:microsoft.com/office/officeart/2008/layout/HorizontalMultiLevelHierarchy"/>
    <dgm:cxn modelId="{BF1FA16C-2291-DB43-9C30-DDC51C73247C}" type="presParOf" srcId="{551EC4E6-AE1D-DD43-B7C4-D7EFBEA2E636}" destId="{082A771F-69AF-7C4C-86CB-DF1CD8CB6581}" srcOrd="0" destOrd="0" presId="urn:microsoft.com/office/officeart/2008/layout/HorizontalMultiLevelHierarchy"/>
    <dgm:cxn modelId="{3646A4E9-1E89-D24F-A509-FA81CDEDB5CD}" type="presParOf" srcId="{082A771F-69AF-7C4C-86CB-DF1CD8CB6581}" destId="{F726EDD3-E670-9B47-8786-4F599884289D}" srcOrd="0" destOrd="0" presId="urn:microsoft.com/office/officeart/2008/layout/HorizontalMultiLevelHierarchy"/>
    <dgm:cxn modelId="{368D2FDB-8C6A-3A40-AFE9-E4B6AC615AD6}" type="presParOf" srcId="{551EC4E6-AE1D-DD43-B7C4-D7EFBEA2E636}" destId="{7B40AE63-0EA3-0747-BCE5-5F3AB0355BF2}" srcOrd="1" destOrd="0" presId="urn:microsoft.com/office/officeart/2008/layout/HorizontalMultiLevelHierarchy"/>
    <dgm:cxn modelId="{06346728-437C-A142-A353-E1F87862C855}" type="presParOf" srcId="{7B40AE63-0EA3-0747-BCE5-5F3AB0355BF2}" destId="{C852AF5D-E3CA-F844-B775-08DD6E6FB940}" srcOrd="0" destOrd="0" presId="urn:microsoft.com/office/officeart/2008/layout/HorizontalMultiLevelHierarchy"/>
    <dgm:cxn modelId="{08472A13-1745-9A40-9FE3-26D76E16AA54}" type="presParOf" srcId="{7B40AE63-0EA3-0747-BCE5-5F3AB0355BF2}" destId="{30463D07-8E7F-3146-97CE-76CE82648742}" srcOrd="1" destOrd="0" presId="urn:microsoft.com/office/officeart/2008/layout/HorizontalMultiLevelHierarchy"/>
    <dgm:cxn modelId="{954086BA-A3D5-E647-8904-7ACF3E6B4D96}" type="presParOf" srcId="{551EC4E6-AE1D-DD43-B7C4-D7EFBEA2E636}" destId="{93180932-306E-E545-95F9-2A5635FDC9F1}" srcOrd="2" destOrd="0" presId="urn:microsoft.com/office/officeart/2008/layout/HorizontalMultiLevelHierarchy"/>
    <dgm:cxn modelId="{BB8ECC15-D980-A843-8118-B11B5CAC0CD5}" type="presParOf" srcId="{93180932-306E-E545-95F9-2A5635FDC9F1}" destId="{7A2CD5A7-70D6-DE44-803D-0740544CB367}" srcOrd="0" destOrd="0" presId="urn:microsoft.com/office/officeart/2008/layout/HorizontalMultiLevelHierarchy"/>
    <dgm:cxn modelId="{EF5598F8-C916-A645-9B80-771CDF3C6588}" type="presParOf" srcId="{551EC4E6-AE1D-DD43-B7C4-D7EFBEA2E636}" destId="{A0C9905E-6DBF-7645-94A7-C4BCDADC46B9}" srcOrd="3" destOrd="0" presId="urn:microsoft.com/office/officeart/2008/layout/HorizontalMultiLevelHierarchy"/>
    <dgm:cxn modelId="{625AAC37-3BFA-2640-9E7B-27B0BC4E6B81}" type="presParOf" srcId="{A0C9905E-6DBF-7645-94A7-C4BCDADC46B9}" destId="{D3E2E567-EC04-E743-9B8C-985408EA1058}" srcOrd="0" destOrd="0" presId="urn:microsoft.com/office/officeart/2008/layout/HorizontalMultiLevelHierarchy"/>
    <dgm:cxn modelId="{18C8328B-ED99-004C-99B8-0FCC4893B3DB}" type="presParOf" srcId="{A0C9905E-6DBF-7645-94A7-C4BCDADC46B9}" destId="{1488A531-D252-B440-B1DA-4363F37F8970}" srcOrd="1" destOrd="0" presId="urn:microsoft.com/office/officeart/2008/layout/HorizontalMultiLevelHierarchy"/>
    <dgm:cxn modelId="{5E1444E2-41AF-FF4D-A854-218D920E147C}" type="presParOf" srcId="{551EC4E6-AE1D-DD43-B7C4-D7EFBEA2E636}" destId="{1F2800E8-CF94-FD43-8D0E-7E4B278315B1}" srcOrd="4" destOrd="0" presId="urn:microsoft.com/office/officeart/2008/layout/HorizontalMultiLevelHierarchy"/>
    <dgm:cxn modelId="{092335D0-4823-C34B-AD5E-F4A08450A44C}" type="presParOf" srcId="{1F2800E8-CF94-FD43-8D0E-7E4B278315B1}" destId="{938A9782-2B6B-8141-99DA-6568305E0C38}" srcOrd="0" destOrd="0" presId="urn:microsoft.com/office/officeart/2008/layout/HorizontalMultiLevelHierarchy"/>
    <dgm:cxn modelId="{B3D60697-523E-6A49-9BAD-FE8EFFF6767D}" type="presParOf" srcId="{551EC4E6-AE1D-DD43-B7C4-D7EFBEA2E636}" destId="{7377E58F-198D-DE48-B3AF-2D2AF67C403D}" srcOrd="5" destOrd="0" presId="urn:microsoft.com/office/officeart/2008/layout/HorizontalMultiLevelHierarchy"/>
    <dgm:cxn modelId="{4420BF15-FECD-094D-857B-6006EC62632E}" type="presParOf" srcId="{7377E58F-198D-DE48-B3AF-2D2AF67C403D}" destId="{1C998B4A-F8C8-5D49-862A-38B9C7611407}" srcOrd="0" destOrd="0" presId="urn:microsoft.com/office/officeart/2008/layout/HorizontalMultiLevelHierarchy"/>
    <dgm:cxn modelId="{0973FF33-D1AB-094D-96A3-7FD15A44DEEE}"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dirty="0" smtClean="0">
              <a:latin typeface="Microsoft YaHei" charset="-122"/>
              <a:ea typeface="Microsoft YaHei" charset="-122"/>
              <a:cs typeface="Microsoft YaHei" charset="-122"/>
            </a:rPr>
            <a:t>4.1</a:t>
          </a:r>
          <a:r>
            <a:rPr lang="zh-CN" altLang="en-US" sz="1200" dirty="0" smtClean="0">
              <a:latin typeface="Microsoft YaHei" charset="-122"/>
              <a:ea typeface="Microsoft YaHei" charset="-122"/>
              <a:cs typeface="Microsoft YaHei" charset="-122"/>
            </a:rPr>
            <a:t>需求弹性</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4.1.1</a:t>
          </a:r>
          <a:r>
            <a:rPr lang="zh-CN" altLang="en-US" sz="1050" dirty="0" smtClean="0">
              <a:solidFill>
                <a:schemeClr val="tx1"/>
              </a:solidFill>
              <a:latin typeface="Microsoft YaHei" charset="-122"/>
              <a:ea typeface="Microsoft YaHei" charset="-122"/>
              <a:cs typeface="Microsoft YaHei" charset="-122"/>
            </a:rPr>
            <a:t> 需求价格弹性</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4.1.2</a:t>
          </a:r>
          <a:r>
            <a:rPr lang="zh-CN" altLang="en-US" sz="1050" dirty="0" smtClean="0">
              <a:latin typeface="Microsoft YaHei" charset="-122"/>
              <a:ea typeface="Microsoft YaHei" charset="-122"/>
              <a:cs typeface="Microsoft YaHei" charset="-122"/>
            </a:rPr>
            <a:t> 需求的收入弹性</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4.1.3</a:t>
          </a:r>
          <a:r>
            <a:rPr lang="zh-CN" altLang="en-US" sz="1050" dirty="0" smtClean="0">
              <a:latin typeface="Microsoft YaHei" charset="-122"/>
              <a:ea typeface="Microsoft YaHei" charset="-122"/>
              <a:cs typeface="Microsoft YaHei" charset="-122"/>
            </a:rPr>
            <a:t> 需求交叉弹性</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D26C48C2-C340-544E-8FD5-6CD333802974}" type="presOf" srcId="{45267C76-6276-B44A-878A-9D61B556EBD7}" destId="{1F2800E8-CF94-FD43-8D0E-7E4B278315B1}" srcOrd="0" destOrd="0" presId="urn:microsoft.com/office/officeart/2008/layout/HorizontalMultiLevelHierarchy"/>
    <dgm:cxn modelId="{479E7C9A-C1D5-D541-A1C3-81C849835543}" type="presOf" srcId="{BDC2CFA9-99C6-8347-9628-F8B57513FB8C}" destId="{7A2CD5A7-70D6-DE44-803D-0740544CB367}" srcOrd="1" destOrd="0" presId="urn:microsoft.com/office/officeart/2008/layout/HorizontalMultiLevelHierarchy"/>
    <dgm:cxn modelId="{A5AB1608-617F-9145-8B76-BA366E3C87DC}" type="presOf" srcId="{2EFE4671-8583-3540-9262-1FC578B666F4}" destId="{3013142F-A3C7-F746-853E-2CA8B540A8DE}" srcOrd="0" destOrd="0" presId="urn:microsoft.com/office/officeart/2008/layout/HorizontalMultiLevelHierarchy"/>
    <dgm:cxn modelId="{9C878DC1-77EC-9A4A-A482-E31A40A5C96F}" type="presOf" srcId="{DD5BF61D-B843-C744-B9A9-3312A1287EF4}" destId="{C852AF5D-E3CA-F844-B775-08DD6E6FB940}" srcOrd="0" destOrd="0" presId="urn:microsoft.com/office/officeart/2008/layout/HorizontalMultiLevelHierarchy"/>
    <dgm:cxn modelId="{A89835DA-9D35-F14B-9BDF-C87A5DA42C34}" type="presOf" srcId="{BDC2CFA9-99C6-8347-9628-F8B57513FB8C}" destId="{93180932-306E-E545-95F9-2A5635FDC9F1}" srcOrd="0" destOrd="0" presId="urn:microsoft.com/office/officeart/2008/layout/HorizontalMultiLevelHierarchy"/>
    <dgm:cxn modelId="{FD75D0BB-BD2E-B445-9414-D394208716C2}" type="presOf" srcId="{9BA062DA-6B7A-FC4F-B1BB-7CC4C74C72CE}" destId="{1C998B4A-F8C8-5D49-862A-38B9C7611407}" srcOrd="0" destOrd="0" presId="urn:microsoft.com/office/officeart/2008/layout/HorizontalMultiLevelHierarchy"/>
    <dgm:cxn modelId="{C531F2AA-20B5-0B49-AB74-88B00B2221AE}" type="presOf" srcId="{CC08C8E7-D5AB-9C4F-A78B-4A8C57EB2D22}" destId="{7111AE39-B455-7C4D-91F4-9E37E3822D07}" srcOrd="0" destOrd="0" presId="urn:microsoft.com/office/officeart/2008/layout/HorizontalMultiLevelHierarchy"/>
    <dgm:cxn modelId="{A4343759-10AE-054D-B009-C58E32FEBF48}" type="presOf" srcId="{45267C76-6276-B44A-878A-9D61B556EBD7}" destId="{938A9782-2B6B-8141-99DA-6568305E0C38}" srcOrd="1" destOrd="0" presId="urn:microsoft.com/office/officeart/2008/layout/HorizontalMultiLevelHierarchy"/>
    <dgm:cxn modelId="{EAA8FBEB-6967-4F49-B3D0-B267C6CB5C84}" type="presOf" srcId="{A73DCD64-89DF-3E4C-9543-0D417B51464E}" destId="{082A771F-69AF-7C4C-86CB-DF1CD8CB6581}" srcOrd="0" destOrd="0" presId="urn:microsoft.com/office/officeart/2008/layout/HorizontalMultiLevelHierarchy"/>
    <dgm:cxn modelId="{23C7E3C0-4B26-4343-8D0E-9E91116CAC31}" type="presOf" srcId="{773FD5F0-F007-F148-886B-86E72F86266E}" destId="{D3E2E567-EC04-E743-9B8C-985408EA1058}"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725A710-EB82-6543-8E80-B973AC4CD97A}" srcId="{2EFE4671-8583-3540-9262-1FC578B666F4}" destId="{CC08C8E7-D5AB-9C4F-A78B-4A8C57EB2D22}" srcOrd="0" destOrd="0" parTransId="{806FC88F-B9CF-A04B-B59C-3A472F525AEF}" sibTransId="{B0179D74-E210-A34F-9FFE-D6C2C6F405F5}"/>
    <dgm:cxn modelId="{17BC5BAA-B62E-404D-A58F-62328E2929CB}" type="presOf" srcId="{A73DCD64-89DF-3E4C-9543-0D417B51464E}" destId="{F726EDD3-E670-9B47-8786-4F599884289D}" srcOrd="1" destOrd="0" presId="urn:microsoft.com/office/officeart/2008/layout/HorizontalMultiLevelHierarchy"/>
    <dgm:cxn modelId="{555672B5-DDBA-044F-8C5E-F1F211494149}" type="presParOf" srcId="{3013142F-A3C7-F746-853E-2CA8B540A8DE}" destId="{B764B132-0961-414E-B6FA-FB0C6C1C6CED}" srcOrd="0" destOrd="0" presId="urn:microsoft.com/office/officeart/2008/layout/HorizontalMultiLevelHierarchy"/>
    <dgm:cxn modelId="{D60F8355-0F26-5F4D-B7EA-324EDB50386C}" type="presParOf" srcId="{B764B132-0961-414E-B6FA-FB0C6C1C6CED}" destId="{7111AE39-B455-7C4D-91F4-9E37E3822D07}" srcOrd="0" destOrd="0" presId="urn:microsoft.com/office/officeart/2008/layout/HorizontalMultiLevelHierarchy"/>
    <dgm:cxn modelId="{33013FC6-B32C-3448-B7C0-5336ABC95C6C}" type="presParOf" srcId="{B764B132-0961-414E-B6FA-FB0C6C1C6CED}" destId="{551EC4E6-AE1D-DD43-B7C4-D7EFBEA2E636}" srcOrd="1" destOrd="0" presId="urn:microsoft.com/office/officeart/2008/layout/HorizontalMultiLevelHierarchy"/>
    <dgm:cxn modelId="{87F04075-FC12-9840-926A-8BD6ADB32132}" type="presParOf" srcId="{551EC4E6-AE1D-DD43-B7C4-D7EFBEA2E636}" destId="{082A771F-69AF-7C4C-86CB-DF1CD8CB6581}" srcOrd="0" destOrd="0" presId="urn:microsoft.com/office/officeart/2008/layout/HorizontalMultiLevelHierarchy"/>
    <dgm:cxn modelId="{80FAF517-CAB8-2341-B3E7-4E008036EB7C}" type="presParOf" srcId="{082A771F-69AF-7C4C-86CB-DF1CD8CB6581}" destId="{F726EDD3-E670-9B47-8786-4F599884289D}" srcOrd="0" destOrd="0" presId="urn:microsoft.com/office/officeart/2008/layout/HorizontalMultiLevelHierarchy"/>
    <dgm:cxn modelId="{44EB4831-4B91-7442-AAA6-0EB01E2CC5DB}" type="presParOf" srcId="{551EC4E6-AE1D-DD43-B7C4-D7EFBEA2E636}" destId="{7B40AE63-0EA3-0747-BCE5-5F3AB0355BF2}" srcOrd="1" destOrd="0" presId="urn:microsoft.com/office/officeart/2008/layout/HorizontalMultiLevelHierarchy"/>
    <dgm:cxn modelId="{977480D0-C887-484E-AF6B-EF374C0A5DA6}" type="presParOf" srcId="{7B40AE63-0EA3-0747-BCE5-5F3AB0355BF2}" destId="{C852AF5D-E3CA-F844-B775-08DD6E6FB940}" srcOrd="0" destOrd="0" presId="urn:microsoft.com/office/officeart/2008/layout/HorizontalMultiLevelHierarchy"/>
    <dgm:cxn modelId="{B3938060-445D-134A-A85A-7A109CF9CE72}" type="presParOf" srcId="{7B40AE63-0EA3-0747-BCE5-5F3AB0355BF2}" destId="{30463D07-8E7F-3146-97CE-76CE82648742}" srcOrd="1" destOrd="0" presId="urn:microsoft.com/office/officeart/2008/layout/HorizontalMultiLevelHierarchy"/>
    <dgm:cxn modelId="{34B7291E-D222-D046-8563-0040F57D3948}" type="presParOf" srcId="{551EC4E6-AE1D-DD43-B7C4-D7EFBEA2E636}" destId="{93180932-306E-E545-95F9-2A5635FDC9F1}" srcOrd="2" destOrd="0" presId="urn:microsoft.com/office/officeart/2008/layout/HorizontalMultiLevelHierarchy"/>
    <dgm:cxn modelId="{0FFFA717-37EE-F348-A84E-516FCBD9CA77}" type="presParOf" srcId="{93180932-306E-E545-95F9-2A5635FDC9F1}" destId="{7A2CD5A7-70D6-DE44-803D-0740544CB367}" srcOrd="0" destOrd="0" presId="urn:microsoft.com/office/officeart/2008/layout/HorizontalMultiLevelHierarchy"/>
    <dgm:cxn modelId="{508D0C6E-F2D5-D840-A729-B7B1665292D4}" type="presParOf" srcId="{551EC4E6-AE1D-DD43-B7C4-D7EFBEA2E636}" destId="{A0C9905E-6DBF-7645-94A7-C4BCDADC46B9}" srcOrd="3" destOrd="0" presId="urn:microsoft.com/office/officeart/2008/layout/HorizontalMultiLevelHierarchy"/>
    <dgm:cxn modelId="{81708021-AF05-B949-AB74-194892D29C34}" type="presParOf" srcId="{A0C9905E-6DBF-7645-94A7-C4BCDADC46B9}" destId="{D3E2E567-EC04-E743-9B8C-985408EA1058}" srcOrd="0" destOrd="0" presId="urn:microsoft.com/office/officeart/2008/layout/HorizontalMultiLevelHierarchy"/>
    <dgm:cxn modelId="{8566800D-6F0C-3D48-BE1A-DF67D1882CDF}" type="presParOf" srcId="{A0C9905E-6DBF-7645-94A7-C4BCDADC46B9}" destId="{1488A531-D252-B440-B1DA-4363F37F8970}" srcOrd="1" destOrd="0" presId="urn:microsoft.com/office/officeart/2008/layout/HorizontalMultiLevelHierarchy"/>
    <dgm:cxn modelId="{05D21E02-FE17-D946-ADFD-27B8E6317BC3}" type="presParOf" srcId="{551EC4E6-AE1D-DD43-B7C4-D7EFBEA2E636}" destId="{1F2800E8-CF94-FD43-8D0E-7E4B278315B1}" srcOrd="4" destOrd="0" presId="urn:microsoft.com/office/officeart/2008/layout/HorizontalMultiLevelHierarchy"/>
    <dgm:cxn modelId="{E9FA1ED1-6ABE-364E-863D-F79A5C04E260}" type="presParOf" srcId="{1F2800E8-CF94-FD43-8D0E-7E4B278315B1}" destId="{938A9782-2B6B-8141-99DA-6568305E0C38}" srcOrd="0" destOrd="0" presId="urn:microsoft.com/office/officeart/2008/layout/HorizontalMultiLevelHierarchy"/>
    <dgm:cxn modelId="{B3AB8AE3-51E0-6A49-9683-8EDA474A7ED9}" type="presParOf" srcId="{551EC4E6-AE1D-DD43-B7C4-D7EFBEA2E636}" destId="{7377E58F-198D-DE48-B3AF-2D2AF67C403D}" srcOrd="5" destOrd="0" presId="urn:microsoft.com/office/officeart/2008/layout/HorizontalMultiLevelHierarchy"/>
    <dgm:cxn modelId="{769F6FC4-83A2-B44E-9D0F-4D18D043E490}" type="presParOf" srcId="{7377E58F-198D-DE48-B3AF-2D2AF67C403D}" destId="{1C998B4A-F8C8-5D49-862A-38B9C7611407}" srcOrd="0" destOrd="0" presId="urn:microsoft.com/office/officeart/2008/layout/HorizontalMultiLevelHierarchy"/>
    <dgm:cxn modelId="{32C865B4-DFAC-774A-A48D-EC64AC847662}"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E70C5B7C-EFE7-3041-A42B-4F70ED0B4523}" type="presOf" srcId="{CF4D885F-5932-294C-9DC5-50EEF6E74251}" destId="{928DE555-0859-B94D-9715-6D45B93E2AAB}"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88777C89-EB20-9A4E-93CC-8240639CE78E}" type="presOf" srcId="{A73DCD64-89DF-3E4C-9543-0D417B51464E}" destId="{F726EDD3-E670-9B47-8786-4F599884289D}" srcOrd="1" destOrd="0" presId="urn:microsoft.com/office/officeart/2008/layout/HorizontalMultiLevelHierarchy"/>
    <dgm:cxn modelId="{C47A237D-DEB4-C24E-B79D-E795F0ED6B37}" type="presOf" srcId="{BDC2CFA9-99C6-8347-9628-F8B57513FB8C}" destId="{93180932-306E-E545-95F9-2A5635FDC9F1}" srcOrd="0" destOrd="0" presId="urn:microsoft.com/office/officeart/2008/layout/HorizontalMultiLevelHierarchy"/>
    <dgm:cxn modelId="{3FE89F30-E3AF-2F4E-B5DB-37DC12465CCA}" type="presOf" srcId="{BDC2CFA9-99C6-8347-9628-F8B57513FB8C}" destId="{7A2CD5A7-70D6-DE44-803D-0740544CB367}"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1DD467B-492F-8743-8F56-A7F313B2D8DA}" type="presOf" srcId="{AD7D68D5-8DE3-494E-9BCC-07763443C8D3}" destId="{34EC2BAF-C861-E344-93B6-BD781E999415}" srcOrd="0" destOrd="0" presId="urn:microsoft.com/office/officeart/2008/layout/HorizontalMultiLevelHierarchy"/>
    <dgm:cxn modelId="{28728D1C-A599-A541-8D2F-D79341C97F65}" srcId="{CC08C8E7-D5AB-9C4F-A78B-4A8C57EB2D22}" destId="{AD7D68D5-8DE3-494E-9BCC-07763443C8D3}" srcOrd="3" destOrd="0" parTransId="{CF4D885F-5932-294C-9DC5-50EEF6E74251}" sibTransId="{6834F317-1570-6747-9733-0463DB251696}"/>
    <dgm:cxn modelId="{47F8FE90-1827-DC4B-AE3B-DE238E239466}" type="presOf" srcId="{DD5BF61D-B843-C744-B9A9-3312A1287EF4}" destId="{C852AF5D-E3CA-F844-B775-08DD6E6FB940}" srcOrd="0" destOrd="0" presId="urn:microsoft.com/office/officeart/2008/layout/HorizontalMultiLevelHierarchy"/>
    <dgm:cxn modelId="{92ED8D38-D365-4C43-A1FB-E462847F0280}" type="presOf" srcId="{45267C76-6276-B44A-878A-9D61B556EBD7}" destId="{1F2800E8-CF94-FD43-8D0E-7E4B278315B1}" srcOrd="0" destOrd="0" presId="urn:microsoft.com/office/officeart/2008/layout/HorizontalMultiLevelHierarchy"/>
    <dgm:cxn modelId="{78A98EA5-2C0E-154A-A469-B4C5BC73A416}" type="presOf" srcId="{3D31B950-19EC-BA4B-AC0E-A345434DEE63}" destId="{16C85C82-6470-8646-96C7-31FFA373367A}" srcOrd="0"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1AECAC54-A8B5-2446-B662-336EC05C96ED}" type="presOf" srcId="{2EFE4671-8583-3540-9262-1FC578B666F4}" destId="{3013142F-A3C7-F746-853E-2CA8B540A8DE}" srcOrd="0" destOrd="0" presId="urn:microsoft.com/office/officeart/2008/layout/HorizontalMultiLevelHierarchy"/>
    <dgm:cxn modelId="{B2BD208A-1898-A542-A2B9-08BB88850E8E}" type="presOf" srcId="{773FD5F0-F007-F148-886B-86E72F86266E}" destId="{D3E2E567-EC04-E743-9B8C-985408EA1058}" srcOrd="0" destOrd="0" presId="urn:microsoft.com/office/officeart/2008/layout/HorizontalMultiLevelHierarchy"/>
    <dgm:cxn modelId="{B9DE4068-1BB7-504A-9718-F585DF38A963}" type="presOf" srcId="{A73DCD64-89DF-3E4C-9543-0D417B51464E}" destId="{082A771F-69AF-7C4C-86CB-DF1CD8CB6581}" srcOrd="0" destOrd="0" presId="urn:microsoft.com/office/officeart/2008/layout/HorizontalMultiLevelHierarchy"/>
    <dgm:cxn modelId="{F0CB7F55-D75A-1F4F-ACE4-1E545DC12D2D}" type="presOf" srcId="{CF4D885F-5932-294C-9DC5-50EEF6E74251}" destId="{C36F9FE7-1392-7342-A5AE-180D6E793715}" srcOrd="1" destOrd="0" presId="urn:microsoft.com/office/officeart/2008/layout/HorizontalMultiLevelHierarchy"/>
    <dgm:cxn modelId="{3A64420C-868D-8D43-ADF9-2BCA1DB38669}" type="presOf" srcId="{45267C76-6276-B44A-878A-9D61B556EBD7}" destId="{938A9782-2B6B-8141-99DA-6568305E0C38}"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5787BC53-6BC4-594B-92DC-C23E9FCF0A37}" type="presOf" srcId="{CC08C8E7-D5AB-9C4F-A78B-4A8C57EB2D22}" destId="{7111AE39-B455-7C4D-91F4-9E37E3822D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A1AF5907-B970-014C-911B-D25FB1BDD064}" type="presOf" srcId="{3D31B950-19EC-BA4B-AC0E-A345434DEE63}" destId="{E75D5FE3-D3A9-DE4C-8738-347AAFDD9B25}" srcOrd="1" destOrd="0" presId="urn:microsoft.com/office/officeart/2008/layout/HorizontalMultiLevelHierarchy"/>
    <dgm:cxn modelId="{01A2121B-BE32-B240-9860-7079F8480FAC}" type="presOf" srcId="{DD9C6C10-8928-CB48-AA40-BA3BAB797612}" destId="{54A3275B-2615-A84F-8872-C15EFA9DF312}" srcOrd="0" destOrd="0" presId="urn:microsoft.com/office/officeart/2008/layout/HorizontalMultiLevelHierarchy"/>
    <dgm:cxn modelId="{E8167883-30F7-8B43-B2A4-21C6E14F069C}" type="presOf" srcId="{9BA062DA-6B7A-FC4F-B1BB-7CC4C74C72CE}" destId="{1C998B4A-F8C8-5D49-862A-38B9C7611407}" srcOrd="0" destOrd="0" presId="urn:microsoft.com/office/officeart/2008/layout/HorizontalMultiLevelHierarchy"/>
    <dgm:cxn modelId="{1589FD63-5765-734B-BAE1-29BFCA73AA7E}" type="presParOf" srcId="{3013142F-A3C7-F746-853E-2CA8B540A8DE}" destId="{B764B132-0961-414E-B6FA-FB0C6C1C6CED}" srcOrd="0" destOrd="0" presId="urn:microsoft.com/office/officeart/2008/layout/HorizontalMultiLevelHierarchy"/>
    <dgm:cxn modelId="{14E5B743-DC2B-4647-BF94-A91A21434C79}" type="presParOf" srcId="{B764B132-0961-414E-B6FA-FB0C6C1C6CED}" destId="{7111AE39-B455-7C4D-91F4-9E37E3822D07}" srcOrd="0" destOrd="0" presId="urn:microsoft.com/office/officeart/2008/layout/HorizontalMultiLevelHierarchy"/>
    <dgm:cxn modelId="{4747BE7F-6A19-3B48-AE28-FB5E560FF009}" type="presParOf" srcId="{B764B132-0961-414E-B6FA-FB0C6C1C6CED}" destId="{551EC4E6-AE1D-DD43-B7C4-D7EFBEA2E636}" srcOrd="1" destOrd="0" presId="urn:microsoft.com/office/officeart/2008/layout/HorizontalMultiLevelHierarchy"/>
    <dgm:cxn modelId="{6192046C-7999-1041-BB3C-86EEA09D40E1}" type="presParOf" srcId="{551EC4E6-AE1D-DD43-B7C4-D7EFBEA2E636}" destId="{082A771F-69AF-7C4C-86CB-DF1CD8CB6581}" srcOrd="0" destOrd="0" presId="urn:microsoft.com/office/officeart/2008/layout/HorizontalMultiLevelHierarchy"/>
    <dgm:cxn modelId="{07742636-EB35-B842-8EF0-9494F1384E0F}" type="presParOf" srcId="{082A771F-69AF-7C4C-86CB-DF1CD8CB6581}" destId="{F726EDD3-E670-9B47-8786-4F599884289D}" srcOrd="0" destOrd="0" presId="urn:microsoft.com/office/officeart/2008/layout/HorizontalMultiLevelHierarchy"/>
    <dgm:cxn modelId="{BA2192FF-B1D3-DE4D-ADFE-787C7298FDE1}" type="presParOf" srcId="{551EC4E6-AE1D-DD43-B7C4-D7EFBEA2E636}" destId="{7B40AE63-0EA3-0747-BCE5-5F3AB0355BF2}" srcOrd="1" destOrd="0" presId="urn:microsoft.com/office/officeart/2008/layout/HorizontalMultiLevelHierarchy"/>
    <dgm:cxn modelId="{90E97BF3-3B78-2E49-B039-282E2B32E31A}" type="presParOf" srcId="{7B40AE63-0EA3-0747-BCE5-5F3AB0355BF2}" destId="{C852AF5D-E3CA-F844-B775-08DD6E6FB940}" srcOrd="0" destOrd="0" presId="urn:microsoft.com/office/officeart/2008/layout/HorizontalMultiLevelHierarchy"/>
    <dgm:cxn modelId="{5F0D0E3B-E941-7A48-B460-E28694DD62D2}" type="presParOf" srcId="{7B40AE63-0EA3-0747-BCE5-5F3AB0355BF2}" destId="{30463D07-8E7F-3146-97CE-76CE82648742}" srcOrd="1" destOrd="0" presId="urn:microsoft.com/office/officeart/2008/layout/HorizontalMultiLevelHierarchy"/>
    <dgm:cxn modelId="{A8A8DEFE-A154-B240-9B1A-A23493826BFC}" type="presParOf" srcId="{551EC4E6-AE1D-DD43-B7C4-D7EFBEA2E636}" destId="{93180932-306E-E545-95F9-2A5635FDC9F1}" srcOrd="2" destOrd="0" presId="urn:microsoft.com/office/officeart/2008/layout/HorizontalMultiLevelHierarchy"/>
    <dgm:cxn modelId="{9429F78B-00B3-3540-B6B4-8352A7CD1C64}" type="presParOf" srcId="{93180932-306E-E545-95F9-2A5635FDC9F1}" destId="{7A2CD5A7-70D6-DE44-803D-0740544CB367}" srcOrd="0" destOrd="0" presId="urn:microsoft.com/office/officeart/2008/layout/HorizontalMultiLevelHierarchy"/>
    <dgm:cxn modelId="{63AA96D4-F4A3-F240-8419-B993EC8B602A}" type="presParOf" srcId="{551EC4E6-AE1D-DD43-B7C4-D7EFBEA2E636}" destId="{A0C9905E-6DBF-7645-94A7-C4BCDADC46B9}" srcOrd="3" destOrd="0" presId="urn:microsoft.com/office/officeart/2008/layout/HorizontalMultiLevelHierarchy"/>
    <dgm:cxn modelId="{D7217A5A-6AA4-494E-AE76-CB0001471D98}" type="presParOf" srcId="{A0C9905E-6DBF-7645-94A7-C4BCDADC46B9}" destId="{D3E2E567-EC04-E743-9B8C-985408EA1058}" srcOrd="0" destOrd="0" presId="urn:microsoft.com/office/officeart/2008/layout/HorizontalMultiLevelHierarchy"/>
    <dgm:cxn modelId="{3D8DCD53-AA8F-2543-93BE-DEC28D5CDFB7}" type="presParOf" srcId="{A0C9905E-6DBF-7645-94A7-C4BCDADC46B9}" destId="{1488A531-D252-B440-B1DA-4363F37F8970}" srcOrd="1" destOrd="0" presId="urn:microsoft.com/office/officeart/2008/layout/HorizontalMultiLevelHierarchy"/>
    <dgm:cxn modelId="{C683C0A4-F400-4C40-AECC-F5828A34EEAB}" type="presParOf" srcId="{551EC4E6-AE1D-DD43-B7C4-D7EFBEA2E636}" destId="{1F2800E8-CF94-FD43-8D0E-7E4B278315B1}" srcOrd="4" destOrd="0" presId="urn:microsoft.com/office/officeart/2008/layout/HorizontalMultiLevelHierarchy"/>
    <dgm:cxn modelId="{7D3278ED-93A9-244B-A86E-F727F05213FB}" type="presParOf" srcId="{1F2800E8-CF94-FD43-8D0E-7E4B278315B1}" destId="{938A9782-2B6B-8141-99DA-6568305E0C38}" srcOrd="0" destOrd="0" presId="urn:microsoft.com/office/officeart/2008/layout/HorizontalMultiLevelHierarchy"/>
    <dgm:cxn modelId="{F2B1E5E2-D781-084C-B4FA-CC633F78CC31}" type="presParOf" srcId="{551EC4E6-AE1D-DD43-B7C4-D7EFBEA2E636}" destId="{7377E58F-198D-DE48-B3AF-2D2AF67C403D}" srcOrd="5" destOrd="0" presId="urn:microsoft.com/office/officeart/2008/layout/HorizontalMultiLevelHierarchy"/>
    <dgm:cxn modelId="{C1E3D046-488F-DC4B-BA24-22283A07A020}" type="presParOf" srcId="{7377E58F-198D-DE48-B3AF-2D2AF67C403D}" destId="{1C998B4A-F8C8-5D49-862A-38B9C7611407}" srcOrd="0" destOrd="0" presId="urn:microsoft.com/office/officeart/2008/layout/HorizontalMultiLevelHierarchy"/>
    <dgm:cxn modelId="{B14AF475-3518-6947-8896-FE283977BE4B}" type="presParOf" srcId="{7377E58F-198D-DE48-B3AF-2D2AF67C403D}" destId="{F9C8551A-E3F5-1A41-9D81-BA411262A93F}" srcOrd="1" destOrd="0" presId="urn:microsoft.com/office/officeart/2008/layout/HorizontalMultiLevelHierarchy"/>
    <dgm:cxn modelId="{EB3A761F-D6B0-754A-A620-E6D4D870D6AA}" type="presParOf" srcId="{551EC4E6-AE1D-DD43-B7C4-D7EFBEA2E636}" destId="{928DE555-0859-B94D-9715-6D45B93E2AAB}" srcOrd="6" destOrd="0" presId="urn:microsoft.com/office/officeart/2008/layout/HorizontalMultiLevelHierarchy"/>
    <dgm:cxn modelId="{8B9B1DAC-A163-BD45-B428-3A791A432F24}" type="presParOf" srcId="{928DE555-0859-B94D-9715-6D45B93E2AAB}" destId="{C36F9FE7-1392-7342-A5AE-180D6E793715}" srcOrd="0" destOrd="0" presId="urn:microsoft.com/office/officeart/2008/layout/HorizontalMultiLevelHierarchy"/>
    <dgm:cxn modelId="{5881E024-97CB-9A4E-B7D1-51F268E4182B}" type="presParOf" srcId="{551EC4E6-AE1D-DD43-B7C4-D7EFBEA2E636}" destId="{33F37005-CB6D-384C-9D2B-A6B7C528DE7D}" srcOrd="7" destOrd="0" presId="urn:microsoft.com/office/officeart/2008/layout/HorizontalMultiLevelHierarchy"/>
    <dgm:cxn modelId="{AC8BC959-E799-D34B-BE2D-1D0AFAE46932}" type="presParOf" srcId="{33F37005-CB6D-384C-9D2B-A6B7C528DE7D}" destId="{34EC2BAF-C861-E344-93B6-BD781E999415}" srcOrd="0" destOrd="0" presId="urn:microsoft.com/office/officeart/2008/layout/HorizontalMultiLevelHierarchy"/>
    <dgm:cxn modelId="{59B3B479-6C15-B946-8B5C-9576660D42C2}" type="presParOf" srcId="{33F37005-CB6D-384C-9D2B-A6B7C528DE7D}" destId="{C1F4DD8D-9955-404F-A05E-96BB48D5CB0F}" srcOrd="1" destOrd="0" presId="urn:microsoft.com/office/officeart/2008/layout/HorizontalMultiLevelHierarchy"/>
    <dgm:cxn modelId="{95A360BC-B2B6-E641-98BC-7318E6FA22FB}" type="presParOf" srcId="{551EC4E6-AE1D-DD43-B7C4-D7EFBEA2E636}" destId="{16C85C82-6470-8646-96C7-31FFA373367A}" srcOrd="8" destOrd="0" presId="urn:microsoft.com/office/officeart/2008/layout/HorizontalMultiLevelHierarchy"/>
    <dgm:cxn modelId="{CD24B94C-2E63-194D-A464-CA7EEE646ADD}" type="presParOf" srcId="{16C85C82-6470-8646-96C7-31FFA373367A}" destId="{E75D5FE3-D3A9-DE4C-8738-347AAFDD9B25}" srcOrd="0" destOrd="0" presId="urn:microsoft.com/office/officeart/2008/layout/HorizontalMultiLevelHierarchy"/>
    <dgm:cxn modelId="{10E6B7D1-3FBC-3748-A812-A7F09E425D24}" type="presParOf" srcId="{551EC4E6-AE1D-DD43-B7C4-D7EFBEA2E636}" destId="{16461009-0C6D-4842-82BC-5776B4A5EDB2}" srcOrd="9" destOrd="0" presId="urn:microsoft.com/office/officeart/2008/layout/HorizontalMultiLevelHierarchy"/>
    <dgm:cxn modelId="{436F2E4F-35AA-5348-A7A3-3AF684AE95DF}" type="presParOf" srcId="{16461009-0C6D-4842-82BC-5776B4A5EDB2}" destId="{54A3275B-2615-A84F-8872-C15EFA9DF312}" srcOrd="0" destOrd="0" presId="urn:microsoft.com/office/officeart/2008/layout/HorizontalMultiLevelHierarchy"/>
    <dgm:cxn modelId="{812704D2-100F-ED4D-9FF9-BA2CAB2AAB25}"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dirty="0" smtClean="0">
              <a:latin typeface="Microsoft YaHei" charset="-122"/>
              <a:ea typeface="Microsoft YaHei" charset="-122"/>
              <a:cs typeface="Microsoft YaHei" charset="-122"/>
            </a:rPr>
            <a:t>4.1</a:t>
          </a:r>
          <a:r>
            <a:rPr lang="zh-CN" altLang="en-US" sz="1200" dirty="0" smtClean="0">
              <a:latin typeface="Microsoft YaHei" charset="-122"/>
              <a:ea typeface="Microsoft YaHei" charset="-122"/>
              <a:cs typeface="Microsoft YaHei" charset="-122"/>
            </a:rPr>
            <a:t>需求弹性</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4.1.1</a:t>
          </a:r>
          <a:r>
            <a:rPr lang="zh-CN" altLang="en-US" sz="1050" dirty="0" smtClean="0">
              <a:solidFill>
                <a:schemeClr val="tx1"/>
              </a:solidFill>
              <a:latin typeface="Microsoft YaHei" charset="-122"/>
              <a:ea typeface="Microsoft YaHei" charset="-122"/>
              <a:cs typeface="Microsoft YaHei" charset="-122"/>
            </a:rPr>
            <a:t> 需求价格弹性</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4.1.2</a:t>
          </a:r>
          <a:r>
            <a:rPr lang="zh-CN" altLang="en-US" sz="1050" dirty="0" smtClean="0">
              <a:latin typeface="Microsoft YaHei" charset="-122"/>
              <a:ea typeface="Microsoft YaHei" charset="-122"/>
              <a:cs typeface="Microsoft YaHei" charset="-122"/>
            </a:rPr>
            <a:t> 需求的收入弹性</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4.1.3</a:t>
          </a:r>
          <a:r>
            <a:rPr lang="zh-CN" altLang="en-US" sz="1050" dirty="0" smtClean="0">
              <a:latin typeface="Microsoft YaHei" charset="-122"/>
              <a:ea typeface="Microsoft YaHei" charset="-122"/>
              <a:cs typeface="Microsoft YaHei" charset="-122"/>
            </a:rPr>
            <a:t> 需求交叉弹性</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7D1F9618-8F32-8B44-B95F-C3FDC04F9D4B}" type="presOf" srcId="{A73DCD64-89DF-3E4C-9543-0D417B51464E}" destId="{F726EDD3-E670-9B47-8786-4F599884289D}"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2532C713-C5F4-BA4C-90A7-492D0543EED4}" type="presOf" srcId="{CC08C8E7-D5AB-9C4F-A78B-4A8C57EB2D22}" destId="{7111AE39-B455-7C4D-91F4-9E37E3822D07}" srcOrd="0" destOrd="0" presId="urn:microsoft.com/office/officeart/2008/layout/HorizontalMultiLevelHierarchy"/>
    <dgm:cxn modelId="{EE26245F-9B8F-904B-805C-FC80F8AC58F2}" type="presOf" srcId="{BDC2CFA9-99C6-8347-9628-F8B57513FB8C}" destId="{7A2CD5A7-70D6-DE44-803D-0740544CB367}" srcOrd="1" destOrd="0" presId="urn:microsoft.com/office/officeart/2008/layout/HorizontalMultiLevelHierarchy"/>
    <dgm:cxn modelId="{933B2F9E-88FB-084B-BB56-D25C534B534A}" type="presOf" srcId="{DD5BF61D-B843-C744-B9A9-3312A1287EF4}" destId="{C852AF5D-E3CA-F844-B775-08DD6E6FB940}" srcOrd="0" destOrd="0" presId="urn:microsoft.com/office/officeart/2008/layout/HorizontalMultiLevelHierarchy"/>
    <dgm:cxn modelId="{632E8E93-599E-764D-8B6B-25CD6C18584F}"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44B13364-7E59-A34E-963E-B85265C28C56}" type="presOf" srcId="{45267C76-6276-B44A-878A-9D61B556EBD7}" destId="{1F2800E8-CF94-FD43-8D0E-7E4B278315B1}" srcOrd="0" destOrd="0" presId="urn:microsoft.com/office/officeart/2008/layout/HorizontalMultiLevelHierarchy"/>
    <dgm:cxn modelId="{F51AB830-1468-FF4B-A293-6874B690BB03}" type="presOf" srcId="{A73DCD64-89DF-3E4C-9543-0D417B51464E}" destId="{082A771F-69AF-7C4C-86CB-DF1CD8CB6581}" srcOrd="0" destOrd="0" presId="urn:microsoft.com/office/officeart/2008/layout/HorizontalMultiLevelHierarchy"/>
    <dgm:cxn modelId="{63BA7E7D-01EA-EC4A-8949-8D57666B5D28}" type="presOf" srcId="{9BA062DA-6B7A-FC4F-B1BB-7CC4C74C72CE}" destId="{1C998B4A-F8C8-5D49-862A-38B9C7611407}" srcOrd="0" destOrd="0" presId="urn:microsoft.com/office/officeart/2008/layout/HorizontalMultiLevelHierarchy"/>
    <dgm:cxn modelId="{C2BD5C2A-787C-754C-B9BD-7AB9BE206512}" type="presOf" srcId="{773FD5F0-F007-F148-886B-86E72F86266E}" destId="{D3E2E567-EC04-E743-9B8C-985408EA1058}" srcOrd="0" destOrd="0" presId="urn:microsoft.com/office/officeart/2008/layout/HorizontalMultiLevelHierarchy"/>
    <dgm:cxn modelId="{3032202E-1766-C74B-B96C-403694C8C03C}" type="presOf" srcId="{BDC2CFA9-99C6-8347-9628-F8B57513FB8C}" destId="{93180932-306E-E545-95F9-2A5635FDC9F1}" srcOrd="0" destOrd="0" presId="urn:microsoft.com/office/officeart/2008/layout/HorizontalMultiLevelHierarchy"/>
    <dgm:cxn modelId="{46063861-1132-044C-A20D-064BD9DD2E76}" type="presOf" srcId="{45267C76-6276-B44A-878A-9D61B556EBD7}" destId="{938A9782-2B6B-8141-99DA-6568305E0C38}"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DA0F28F8-90D5-F441-B879-3C6D95897595}" type="presParOf" srcId="{3013142F-A3C7-F746-853E-2CA8B540A8DE}" destId="{B764B132-0961-414E-B6FA-FB0C6C1C6CED}" srcOrd="0" destOrd="0" presId="urn:microsoft.com/office/officeart/2008/layout/HorizontalMultiLevelHierarchy"/>
    <dgm:cxn modelId="{B3503042-CE5E-E248-8B86-96F0B7A66D78}" type="presParOf" srcId="{B764B132-0961-414E-B6FA-FB0C6C1C6CED}" destId="{7111AE39-B455-7C4D-91F4-9E37E3822D07}" srcOrd="0" destOrd="0" presId="urn:microsoft.com/office/officeart/2008/layout/HorizontalMultiLevelHierarchy"/>
    <dgm:cxn modelId="{E394C4D5-EF62-4846-8628-CF588AB693E3}" type="presParOf" srcId="{B764B132-0961-414E-B6FA-FB0C6C1C6CED}" destId="{551EC4E6-AE1D-DD43-B7C4-D7EFBEA2E636}" srcOrd="1" destOrd="0" presId="urn:microsoft.com/office/officeart/2008/layout/HorizontalMultiLevelHierarchy"/>
    <dgm:cxn modelId="{1A3F20F1-5012-2047-98C8-BAFF72331B42}" type="presParOf" srcId="{551EC4E6-AE1D-DD43-B7C4-D7EFBEA2E636}" destId="{082A771F-69AF-7C4C-86CB-DF1CD8CB6581}" srcOrd="0" destOrd="0" presId="urn:microsoft.com/office/officeart/2008/layout/HorizontalMultiLevelHierarchy"/>
    <dgm:cxn modelId="{AC73B42E-E4FE-9C4B-A665-3E482696F1A2}" type="presParOf" srcId="{082A771F-69AF-7C4C-86CB-DF1CD8CB6581}" destId="{F726EDD3-E670-9B47-8786-4F599884289D}" srcOrd="0" destOrd="0" presId="urn:microsoft.com/office/officeart/2008/layout/HorizontalMultiLevelHierarchy"/>
    <dgm:cxn modelId="{7FBA5F40-25A3-3A43-A033-47144E2608F7}" type="presParOf" srcId="{551EC4E6-AE1D-DD43-B7C4-D7EFBEA2E636}" destId="{7B40AE63-0EA3-0747-BCE5-5F3AB0355BF2}" srcOrd="1" destOrd="0" presId="urn:microsoft.com/office/officeart/2008/layout/HorizontalMultiLevelHierarchy"/>
    <dgm:cxn modelId="{AF11ECAA-640A-1E4A-BFFD-39413F3191F4}" type="presParOf" srcId="{7B40AE63-0EA3-0747-BCE5-5F3AB0355BF2}" destId="{C852AF5D-E3CA-F844-B775-08DD6E6FB940}" srcOrd="0" destOrd="0" presId="urn:microsoft.com/office/officeart/2008/layout/HorizontalMultiLevelHierarchy"/>
    <dgm:cxn modelId="{4732ED28-2310-8148-8347-FFB62473EE2D}" type="presParOf" srcId="{7B40AE63-0EA3-0747-BCE5-5F3AB0355BF2}" destId="{30463D07-8E7F-3146-97CE-76CE82648742}" srcOrd="1" destOrd="0" presId="urn:microsoft.com/office/officeart/2008/layout/HorizontalMultiLevelHierarchy"/>
    <dgm:cxn modelId="{AE067750-2A75-224C-BF73-29A91E85A136}" type="presParOf" srcId="{551EC4E6-AE1D-DD43-B7C4-D7EFBEA2E636}" destId="{93180932-306E-E545-95F9-2A5635FDC9F1}" srcOrd="2" destOrd="0" presId="urn:microsoft.com/office/officeart/2008/layout/HorizontalMultiLevelHierarchy"/>
    <dgm:cxn modelId="{80D5FE4F-3F81-A54B-8E2A-2314D113558A}" type="presParOf" srcId="{93180932-306E-E545-95F9-2A5635FDC9F1}" destId="{7A2CD5A7-70D6-DE44-803D-0740544CB367}" srcOrd="0" destOrd="0" presId="urn:microsoft.com/office/officeart/2008/layout/HorizontalMultiLevelHierarchy"/>
    <dgm:cxn modelId="{DC5B5892-AAB1-394E-9E91-A8A28FB4B15B}" type="presParOf" srcId="{551EC4E6-AE1D-DD43-B7C4-D7EFBEA2E636}" destId="{A0C9905E-6DBF-7645-94A7-C4BCDADC46B9}" srcOrd="3" destOrd="0" presId="urn:microsoft.com/office/officeart/2008/layout/HorizontalMultiLevelHierarchy"/>
    <dgm:cxn modelId="{7929695C-492B-A44C-9C57-B4C3C322DD01}" type="presParOf" srcId="{A0C9905E-6DBF-7645-94A7-C4BCDADC46B9}" destId="{D3E2E567-EC04-E743-9B8C-985408EA1058}" srcOrd="0" destOrd="0" presId="urn:microsoft.com/office/officeart/2008/layout/HorizontalMultiLevelHierarchy"/>
    <dgm:cxn modelId="{489940E2-C385-2D4F-8424-584F0A18FC5B}" type="presParOf" srcId="{A0C9905E-6DBF-7645-94A7-C4BCDADC46B9}" destId="{1488A531-D252-B440-B1DA-4363F37F8970}" srcOrd="1" destOrd="0" presId="urn:microsoft.com/office/officeart/2008/layout/HorizontalMultiLevelHierarchy"/>
    <dgm:cxn modelId="{DB2EA785-5DDD-1F44-9416-1B6B97AAF107}" type="presParOf" srcId="{551EC4E6-AE1D-DD43-B7C4-D7EFBEA2E636}" destId="{1F2800E8-CF94-FD43-8D0E-7E4B278315B1}" srcOrd="4" destOrd="0" presId="urn:microsoft.com/office/officeart/2008/layout/HorizontalMultiLevelHierarchy"/>
    <dgm:cxn modelId="{4C7449B2-EDF5-BF4C-BCF2-159801C89C08}" type="presParOf" srcId="{1F2800E8-CF94-FD43-8D0E-7E4B278315B1}" destId="{938A9782-2B6B-8141-99DA-6568305E0C38}" srcOrd="0" destOrd="0" presId="urn:microsoft.com/office/officeart/2008/layout/HorizontalMultiLevelHierarchy"/>
    <dgm:cxn modelId="{30776059-F9F7-674E-82AB-29660C9A3136}" type="presParOf" srcId="{551EC4E6-AE1D-DD43-B7C4-D7EFBEA2E636}" destId="{7377E58F-198D-DE48-B3AF-2D2AF67C403D}" srcOrd="5" destOrd="0" presId="urn:microsoft.com/office/officeart/2008/layout/HorizontalMultiLevelHierarchy"/>
    <dgm:cxn modelId="{978FCD55-8D29-C446-8BDE-EC4857AA037F}" type="presParOf" srcId="{7377E58F-198D-DE48-B3AF-2D2AF67C403D}" destId="{1C998B4A-F8C8-5D49-862A-38B9C7611407}" srcOrd="0" destOrd="0" presId="urn:microsoft.com/office/officeart/2008/layout/HorizontalMultiLevelHierarchy"/>
    <dgm:cxn modelId="{B5587EAE-32E0-1E4B-B542-4FA128750890}"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dirty="0" smtClean="0">
              <a:latin typeface="Microsoft YaHei" charset="-122"/>
              <a:ea typeface="Microsoft YaHei" charset="-122"/>
              <a:cs typeface="Microsoft YaHei" charset="-122"/>
            </a:rPr>
            <a:t>4.1</a:t>
          </a:r>
          <a:r>
            <a:rPr lang="zh-CN" altLang="en-US" sz="1200" dirty="0" smtClean="0">
              <a:latin typeface="Microsoft YaHei" charset="-122"/>
              <a:ea typeface="Microsoft YaHei" charset="-122"/>
              <a:cs typeface="Microsoft YaHei" charset="-122"/>
            </a:rPr>
            <a:t>需求弹性</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4.1.1</a:t>
          </a:r>
          <a:r>
            <a:rPr lang="zh-CN" altLang="en-US" sz="1050" dirty="0" smtClean="0">
              <a:solidFill>
                <a:schemeClr val="tx1"/>
              </a:solidFill>
              <a:latin typeface="Microsoft YaHei" charset="-122"/>
              <a:ea typeface="Microsoft YaHei" charset="-122"/>
              <a:cs typeface="Microsoft YaHei" charset="-122"/>
            </a:rPr>
            <a:t> 需求价格弹性</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4.1.2</a:t>
          </a:r>
          <a:r>
            <a:rPr lang="zh-CN" altLang="en-US" sz="1050" dirty="0" smtClean="0">
              <a:latin typeface="Microsoft YaHei" charset="-122"/>
              <a:ea typeface="Microsoft YaHei" charset="-122"/>
              <a:cs typeface="Microsoft YaHei" charset="-122"/>
            </a:rPr>
            <a:t> 需求的收入弹性</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4.1.3</a:t>
          </a:r>
          <a:r>
            <a:rPr lang="zh-CN" altLang="en-US" sz="1050" dirty="0" smtClean="0">
              <a:latin typeface="Microsoft YaHei" charset="-122"/>
              <a:ea typeface="Microsoft YaHei" charset="-122"/>
              <a:cs typeface="Microsoft YaHei" charset="-122"/>
            </a:rPr>
            <a:t> 需求交叉弹性</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60B228DF-B576-8041-8513-3E85E10F43A7}"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DFF8F3FB-38C2-5E40-A5AC-264ED14789D2}" type="presOf" srcId="{A73DCD64-89DF-3E4C-9543-0D417B51464E}" destId="{F726EDD3-E670-9B47-8786-4F599884289D}" srcOrd="1" destOrd="0" presId="urn:microsoft.com/office/officeart/2008/layout/HorizontalMultiLevelHierarchy"/>
    <dgm:cxn modelId="{492C7152-A6BE-3E49-9869-768D1ED7B61B}" type="presOf" srcId="{45267C76-6276-B44A-878A-9D61B556EBD7}" destId="{1F2800E8-CF94-FD43-8D0E-7E4B278315B1}" srcOrd="0" destOrd="0" presId="urn:microsoft.com/office/officeart/2008/layout/HorizontalMultiLevelHierarchy"/>
    <dgm:cxn modelId="{2BC7C652-6663-5846-BE36-09F51B0CB817}" type="presOf" srcId="{BDC2CFA9-99C6-8347-9628-F8B57513FB8C}" destId="{93180932-306E-E545-95F9-2A5635FDC9F1}" srcOrd="0" destOrd="0" presId="urn:microsoft.com/office/officeart/2008/layout/HorizontalMultiLevelHierarchy"/>
    <dgm:cxn modelId="{D2E48CA0-7E8F-4D4C-B300-EA29C3DB6B07}" type="presOf" srcId="{773FD5F0-F007-F148-886B-86E72F86266E}" destId="{D3E2E567-EC04-E743-9B8C-985408EA1058}" srcOrd="0" destOrd="0" presId="urn:microsoft.com/office/officeart/2008/layout/HorizontalMultiLevelHierarchy"/>
    <dgm:cxn modelId="{F1446F58-3996-F84B-81CC-FE46E3DFC398}" type="presOf" srcId="{9BA062DA-6B7A-FC4F-B1BB-7CC4C74C72CE}" destId="{1C998B4A-F8C8-5D49-862A-38B9C7611407}" srcOrd="0" destOrd="0" presId="urn:microsoft.com/office/officeart/2008/layout/HorizontalMultiLevelHierarchy"/>
    <dgm:cxn modelId="{86698622-A429-6845-80BD-99EADD6F06A1}" type="presOf" srcId="{2EFE4671-8583-3540-9262-1FC578B666F4}" destId="{3013142F-A3C7-F746-853E-2CA8B540A8DE}" srcOrd="0" destOrd="0" presId="urn:microsoft.com/office/officeart/2008/layout/HorizontalMultiLevelHierarchy"/>
    <dgm:cxn modelId="{0679C43F-0983-CD4B-B82B-F64293102A50}" type="presOf" srcId="{DD5BF61D-B843-C744-B9A9-3312A1287EF4}" destId="{C852AF5D-E3CA-F844-B775-08DD6E6FB940}" srcOrd="0" destOrd="0" presId="urn:microsoft.com/office/officeart/2008/layout/HorizontalMultiLevelHierarchy"/>
    <dgm:cxn modelId="{831B74DC-C8A8-044A-AC42-6746D4147786}" type="presOf" srcId="{BDC2CFA9-99C6-8347-9628-F8B57513FB8C}" destId="{7A2CD5A7-70D6-DE44-803D-0740544CB367}" srcOrd="1" destOrd="0" presId="urn:microsoft.com/office/officeart/2008/layout/HorizontalMultiLevelHierarchy"/>
    <dgm:cxn modelId="{5EAEB647-70CD-F643-9475-85CB9FE8C2D6}"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D0E887BC-86CD-1942-B2E5-0289BD6B1966}" type="presOf" srcId="{45267C76-6276-B44A-878A-9D61B556EBD7}" destId="{938A9782-2B6B-8141-99DA-6568305E0C38}" srcOrd="1" destOrd="0" presId="urn:microsoft.com/office/officeart/2008/layout/HorizontalMultiLevelHierarchy"/>
    <dgm:cxn modelId="{721A9D36-DCAD-D343-97C3-DC4ACC2C76EE}" type="presParOf" srcId="{3013142F-A3C7-F746-853E-2CA8B540A8DE}" destId="{B764B132-0961-414E-B6FA-FB0C6C1C6CED}" srcOrd="0" destOrd="0" presId="urn:microsoft.com/office/officeart/2008/layout/HorizontalMultiLevelHierarchy"/>
    <dgm:cxn modelId="{6DA7731E-435C-4D41-8048-2B656A769978}" type="presParOf" srcId="{B764B132-0961-414E-B6FA-FB0C6C1C6CED}" destId="{7111AE39-B455-7C4D-91F4-9E37E3822D07}" srcOrd="0" destOrd="0" presId="urn:microsoft.com/office/officeart/2008/layout/HorizontalMultiLevelHierarchy"/>
    <dgm:cxn modelId="{B66023F7-EB2F-D944-8A57-DF5EC590F810}" type="presParOf" srcId="{B764B132-0961-414E-B6FA-FB0C6C1C6CED}" destId="{551EC4E6-AE1D-DD43-B7C4-D7EFBEA2E636}" srcOrd="1" destOrd="0" presId="urn:microsoft.com/office/officeart/2008/layout/HorizontalMultiLevelHierarchy"/>
    <dgm:cxn modelId="{CDD2F580-B04C-0447-9056-85FB3EFC6012}" type="presParOf" srcId="{551EC4E6-AE1D-DD43-B7C4-D7EFBEA2E636}" destId="{082A771F-69AF-7C4C-86CB-DF1CD8CB6581}" srcOrd="0" destOrd="0" presId="urn:microsoft.com/office/officeart/2008/layout/HorizontalMultiLevelHierarchy"/>
    <dgm:cxn modelId="{9F138232-0757-2441-983C-EB34CDACFA89}" type="presParOf" srcId="{082A771F-69AF-7C4C-86CB-DF1CD8CB6581}" destId="{F726EDD3-E670-9B47-8786-4F599884289D}" srcOrd="0" destOrd="0" presId="urn:microsoft.com/office/officeart/2008/layout/HorizontalMultiLevelHierarchy"/>
    <dgm:cxn modelId="{6B6AD71F-DC96-C84F-B056-33BCB723446B}" type="presParOf" srcId="{551EC4E6-AE1D-DD43-B7C4-D7EFBEA2E636}" destId="{7B40AE63-0EA3-0747-BCE5-5F3AB0355BF2}" srcOrd="1" destOrd="0" presId="urn:microsoft.com/office/officeart/2008/layout/HorizontalMultiLevelHierarchy"/>
    <dgm:cxn modelId="{8167A96D-9981-F04D-B174-FF0C4EC98583}" type="presParOf" srcId="{7B40AE63-0EA3-0747-BCE5-5F3AB0355BF2}" destId="{C852AF5D-E3CA-F844-B775-08DD6E6FB940}" srcOrd="0" destOrd="0" presId="urn:microsoft.com/office/officeart/2008/layout/HorizontalMultiLevelHierarchy"/>
    <dgm:cxn modelId="{F20C101D-E0A0-6641-A568-55DED72833A1}" type="presParOf" srcId="{7B40AE63-0EA3-0747-BCE5-5F3AB0355BF2}" destId="{30463D07-8E7F-3146-97CE-76CE82648742}" srcOrd="1" destOrd="0" presId="urn:microsoft.com/office/officeart/2008/layout/HorizontalMultiLevelHierarchy"/>
    <dgm:cxn modelId="{45E4183D-FD06-3641-BCC9-C0C466FD9FBF}" type="presParOf" srcId="{551EC4E6-AE1D-DD43-B7C4-D7EFBEA2E636}" destId="{93180932-306E-E545-95F9-2A5635FDC9F1}" srcOrd="2" destOrd="0" presId="urn:microsoft.com/office/officeart/2008/layout/HorizontalMultiLevelHierarchy"/>
    <dgm:cxn modelId="{574DDE2F-0DA2-BC4D-BD3D-35EF7F8DBC73}" type="presParOf" srcId="{93180932-306E-E545-95F9-2A5635FDC9F1}" destId="{7A2CD5A7-70D6-DE44-803D-0740544CB367}" srcOrd="0" destOrd="0" presId="urn:microsoft.com/office/officeart/2008/layout/HorizontalMultiLevelHierarchy"/>
    <dgm:cxn modelId="{90E229B7-7530-2F4C-8E16-633F6366CC56}" type="presParOf" srcId="{551EC4E6-AE1D-DD43-B7C4-D7EFBEA2E636}" destId="{A0C9905E-6DBF-7645-94A7-C4BCDADC46B9}" srcOrd="3" destOrd="0" presId="urn:microsoft.com/office/officeart/2008/layout/HorizontalMultiLevelHierarchy"/>
    <dgm:cxn modelId="{78784342-1FD9-B243-A3B0-C4A5C5AEF35A}" type="presParOf" srcId="{A0C9905E-6DBF-7645-94A7-C4BCDADC46B9}" destId="{D3E2E567-EC04-E743-9B8C-985408EA1058}" srcOrd="0" destOrd="0" presId="urn:microsoft.com/office/officeart/2008/layout/HorizontalMultiLevelHierarchy"/>
    <dgm:cxn modelId="{89C66F59-A274-3A4A-AB69-5B32189107EB}" type="presParOf" srcId="{A0C9905E-6DBF-7645-94A7-C4BCDADC46B9}" destId="{1488A531-D252-B440-B1DA-4363F37F8970}" srcOrd="1" destOrd="0" presId="urn:microsoft.com/office/officeart/2008/layout/HorizontalMultiLevelHierarchy"/>
    <dgm:cxn modelId="{EC8101B8-65D4-8D47-917B-9C6B8DE99CAC}" type="presParOf" srcId="{551EC4E6-AE1D-DD43-B7C4-D7EFBEA2E636}" destId="{1F2800E8-CF94-FD43-8D0E-7E4B278315B1}" srcOrd="4" destOrd="0" presId="urn:microsoft.com/office/officeart/2008/layout/HorizontalMultiLevelHierarchy"/>
    <dgm:cxn modelId="{392A8641-807B-6F47-AB1B-618C1A3E92C4}" type="presParOf" srcId="{1F2800E8-CF94-FD43-8D0E-7E4B278315B1}" destId="{938A9782-2B6B-8141-99DA-6568305E0C38}" srcOrd="0" destOrd="0" presId="urn:microsoft.com/office/officeart/2008/layout/HorizontalMultiLevelHierarchy"/>
    <dgm:cxn modelId="{F27DCD6A-7A2A-CA4D-B102-8E67DB47CB50}" type="presParOf" srcId="{551EC4E6-AE1D-DD43-B7C4-D7EFBEA2E636}" destId="{7377E58F-198D-DE48-B3AF-2D2AF67C403D}" srcOrd="5" destOrd="0" presId="urn:microsoft.com/office/officeart/2008/layout/HorizontalMultiLevelHierarchy"/>
    <dgm:cxn modelId="{5C405C77-2B54-EB4F-B9D8-BE4DC6A0DFE6}" type="presParOf" srcId="{7377E58F-198D-DE48-B3AF-2D2AF67C403D}" destId="{1C998B4A-F8C8-5D49-862A-38B9C7611407}" srcOrd="0" destOrd="0" presId="urn:microsoft.com/office/officeart/2008/layout/HorizontalMultiLevelHierarchy"/>
    <dgm:cxn modelId="{639B4BE1-F64D-0C43-BBC2-A4ED0823ABAF}"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dirty="0" smtClean="0">
              <a:latin typeface="Microsoft YaHei" charset="-122"/>
              <a:ea typeface="Microsoft YaHei" charset="-122"/>
              <a:cs typeface="Microsoft YaHei" charset="-122"/>
            </a:rPr>
            <a:t>4.1</a:t>
          </a:r>
          <a:r>
            <a:rPr lang="zh-CN" altLang="en-US" sz="1200" dirty="0" smtClean="0">
              <a:latin typeface="Microsoft YaHei" charset="-122"/>
              <a:ea typeface="Microsoft YaHei" charset="-122"/>
              <a:cs typeface="Microsoft YaHei" charset="-122"/>
            </a:rPr>
            <a:t>需求弹性</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4.1.1</a:t>
          </a:r>
          <a:r>
            <a:rPr lang="zh-CN" altLang="en-US" sz="1050" dirty="0" smtClean="0">
              <a:solidFill>
                <a:schemeClr val="tx1"/>
              </a:solidFill>
              <a:latin typeface="Microsoft YaHei" charset="-122"/>
              <a:ea typeface="Microsoft YaHei" charset="-122"/>
              <a:cs typeface="Microsoft YaHei" charset="-122"/>
            </a:rPr>
            <a:t> 需求价格弹性</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4.1.2</a:t>
          </a:r>
          <a:r>
            <a:rPr lang="zh-CN" altLang="en-US" sz="1050" dirty="0" smtClean="0">
              <a:latin typeface="Microsoft YaHei" charset="-122"/>
              <a:ea typeface="Microsoft YaHei" charset="-122"/>
              <a:cs typeface="Microsoft YaHei" charset="-122"/>
            </a:rPr>
            <a:t> 需求的收入弹性</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4.1.3</a:t>
          </a:r>
          <a:r>
            <a:rPr lang="zh-CN" altLang="en-US" sz="1050" dirty="0" smtClean="0">
              <a:latin typeface="Microsoft YaHei" charset="-122"/>
              <a:ea typeface="Microsoft YaHei" charset="-122"/>
              <a:cs typeface="Microsoft YaHei" charset="-122"/>
            </a:rPr>
            <a:t> 需求交叉弹性</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D89C3DCA-5AF8-6C4B-B54F-2739F6D19C5F}" type="presOf" srcId="{A73DCD64-89DF-3E4C-9543-0D417B51464E}" destId="{082A771F-69AF-7C4C-86CB-DF1CD8CB6581}" srcOrd="0" destOrd="0" presId="urn:microsoft.com/office/officeart/2008/layout/HorizontalMultiLevelHierarchy"/>
    <dgm:cxn modelId="{3C35CCDB-446E-D54F-962B-12A7CAE62BB5}" type="presOf" srcId="{9BA062DA-6B7A-FC4F-B1BB-7CC4C74C72CE}" destId="{1C998B4A-F8C8-5D49-862A-38B9C7611407}" srcOrd="0" destOrd="0" presId="urn:microsoft.com/office/officeart/2008/layout/HorizontalMultiLevelHierarchy"/>
    <dgm:cxn modelId="{21DF27F0-C15A-304D-865F-1E86DFBE5871}" type="presOf" srcId="{2EFE4671-8583-3540-9262-1FC578B666F4}" destId="{3013142F-A3C7-F746-853E-2CA8B540A8DE}" srcOrd="0" destOrd="0" presId="urn:microsoft.com/office/officeart/2008/layout/HorizontalMultiLevelHierarchy"/>
    <dgm:cxn modelId="{E2ACE0D2-5063-5E45-A1EE-116137EB6EE3}" type="presOf" srcId="{DD5BF61D-B843-C744-B9A9-3312A1287EF4}" destId="{C852AF5D-E3CA-F844-B775-08DD6E6FB940}" srcOrd="0" destOrd="0" presId="urn:microsoft.com/office/officeart/2008/layout/HorizontalMultiLevelHierarchy"/>
    <dgm:cxn modelId="{5959FF6E-2311-234B-B093-FEC15CACD183}" type="presOf" srcId="{CC08C8E7-D5AB-9C4F-A78B-4A8C57EB2D22}" destId="{7111AE39-B455-7C4D-91F4-9E37E3822D07}" srcOrd="0" destOrd="0" presId="urn:microsoft.com/office/officeart/2008/layout/HorizontalMultiLevelHierarchy"/>
    <dgm:cxn modelId="{B676B7D4-1C10-2D4D-9AA3-7984A2ED731D}" type="presOf" srcId="{45267C76-6276-B44A-878A-9D61B556EBD7}" destId="{1F2800E8-CF94-FD43-8D0E-7E4B278315B1}" srcOrd="0" destOrd="0" presId="urn:microsoft.com/office/officeart/2008/layout/HorizontalMultiLevelHierarchy"/>
    <dgm:cxn modelId="{B03C085B-643A-6345-B768-D7686B61E6E0}" type="presOf" srcId="{45267C76-6276-B44A-878A-9D61B556EBD7}" destId="{938A9782-2B6B-8141-99DA-6568305E0C38}" srcOrd="1" destOrd="0" presId="urn:microsoft.com/office/officeart/2008/layout/HorizontalMultiLevelHierarchy"/>
    <dgm:cxn modelId="{FB272E50-95D9-014D-A565-895A24330C0D}" type="presOf" srcId="{BDC2CFA9-99C6-8347-9628-F8B57513FB8C}" destId="{93180932-306E-E545-95F9-2A5635FDC9F1}" srcOrd="0" destOrd="0" presId="urn:microsoft.com/office/officeart/2008/layout/HorizontalMultiLevelHierarchy"/>
    <dgm:cxn modelId="{2E891975-3F59-4841-B83E-93E20DB8A087}" type="presOf" srcId="{BDC2CFA9-99C6-8347-9628-F8B57513FB8C}" destId="{7A2CD5A7-70D6-DE44-803D-0740544CB367}" srcOrd="1" destOrd="0" presId="urn:microsoft.com/office/officeart/2008/layout/HorizontalMultiLevelHierarchy"/>
    <dgm:cxn modelId="{100D6CC9-9338-804D-B6FA-4C127BF8B4C8}" type="presOf" srcId="{773FD5F0-F007-F148-886B-86E72F86266E}" destId="{D3E2E567-EC04-E743-9B8C-985408EA1058}" srcOrd="0" destOrd="0" presId="urn:microsoft.com/office/officeart/2008/layout/HorizontalMultiLevelHierarchy"/>
    <dgm:cxn modelId="{8220CE49-D3C0-204E-B079-923425BE864B}" type="presOf" srcId="{A73DCD64-89DF-3E4C-9543-0D417B51464E}" destId="{F726EDD3-E670-9B47-8786-4F599884289D}"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725A710-EB82-6543-8E80-B973AC4CD97A}" srcId="{2EFE4671-8583-3540-9262-1FC578B666F4}" destId="{CC08C8E7-D5AB-9C4F-A78B-4A8C57EB2D22}" srcOrd="0" destOrd="0" parTransId="{806FC88F-B9CF-A04B-B59C-3A472F525AEF}" sibTransId="{B0179D74-E210-A34F-9FFE-D6C2C6F405F5}"/>
    <dgm:cxn modelId="{5CF9EA50-49ED-7446-9274-78B494B5F6F6}" type="presParOf" srcId="{3013142F-A3C7-F746-853E-2CA8B540A8DE}" destId="{B764B132-0961-414E-B6FA-FB0C6C1C6CED}" srcOrd="0" destOrd="0" presId="urn:microsoft.com/office/officeart/2008/layout/HorizontalMultiLevelHierarchy"/>
    <dgm:cxn modelId="{568669C9-ECC5-0649-A425-DDA7AF9F8ADE}" type="presParOf" srcId="{B764B132-0961-414E-B6FA-FB0C6C1C6CED}" destId="{7111AE39-B455-7C4D-91F4-9E37E3822D07}" srcOrd="0" destOrd="0" presId="urn:microsoft.com/office/officeart/2008/layout/HorizontalMultiLevelHierarchy"/>
    <dgm:cxn modelId="{81D8EC99-F402-2B45-BDA1-531B52E82D51}" type="presParOf" srcId="{B764B132-0961-414E-B6FA-FB0C6C1C6CED}" destId="{551EC4E6-AE1D-DD43-B7C4-D7EFBEA2E636}" srcOrd="1" destOrd="0" presId="urn:microsoft.com/office/officeart/2008/layout/HorizontalMultiLevelHierarchy"/>
    <dgm:cxn modelId="{94F38B5D-B0BF-B840-BFBF-4DDEC74FB7A0}" type="presParOf" srcId="{551EC4E6-AE1D-DD43-B7C4-D7EFBEA2E636}" destId="{082A771F-69AF-7C4C-86CB-DF1CD8CB6581}" srcOrd="0" destOrd="0" presId="urn:microsoft.com/office/officeart/2008/layout/HorizontalMultiLevelHierarchy"/>
    <dgm:cxn modelId="{CC2BD82F-40FF-B645-848C-0A1677519F85}" type="presParOf" srcId="{082A771F-69AF-7C4C-86CB-DF1CD8CB6581}" destId="{F726EDD3-E670-9B47-8786-4F599884289D}" srcOrd="0" destOrd="0" presId="urn:microsoft.com/office/officeart/2008/layout/HorizontalMultiLevelHierarchy"/>
    <dgm:cxn modelId="{137EDB56-2970-A342-AA44-A71747B398F5}" type="presParOf" srcId="{551EC4E6-AE1D-DD43-B7C4-D7EFBEA2E636}" destId="{7B40AE63-0EA3-0747-BCE5-5F3AB0355BF2}" srcOrd="1" destOrd="0" presId="urn:microsoft.com/office/officeart/2008/layout/HorizontalMultiLevelHierarchy"/>
    <dgm:cxn modelId="{BB8416D5-D988-7B4D-B67D-01CFB9965D29}" type="presParOf" srcId="{7B40AE63-0EA3-0747-BCE5-5F3AB0355BF2}" destId="{C852AF5D-E3CA-F844-B775-08DD6E6FB940}" srcOrd="0" destOrd="0" presId="urn:microsoft.com/office/officeart/2008/layout/HorizontalMultiLevelHierarchy"/>
    <dgm:cxn modelId="{A760940D-F357-364B-829A-396DDFF84896}" type="presParOf" srcId="{7B40AE63-0EA3-0747-BCE5-5F3AB0355BF2}" destId="{30463D07-8E7F-3146-97CE-76CE82648742}" srcOrd="1" destOrd="0" presId="urn:microsoft.com/office/officeart/2008/layout/HorizontalMultiLevelHierarchy"/>
    <dgm:cxn modelId="{96A2C8D9-340E-0445-9028-56881397C667}" type="presParOf" srcId="{551EC4E6-AE1D-DD43-B7C4-D7EFBEA2E636}" destId="{93180932-306E-E545-95F9-2A5635FDC9F1}" srcOrd="2" destOrd="0" presId="urn:microsoft.com/office/officeart/2008/layout/HorizontalMultiLevelHierarchy"/>
    <dgm:cxn modelId="{9FCF85BB-5B48-724E-9DFE-666F5E0CE75A}" type="presParOf" srcId="{93180932-306E-E545-95F9-2A5635FDC9F1}" destId="{7A2CD5A7-70D6-DE44-803D-0740544CB367}" srcOrd="0" destOrd="0" presId="urn:microsoft.com/office/officeart/2008/layout/HorizontalMultiLevelHierarchy"/>
    <dgm:cxn modelId="{DF3B614A-4695-3E4E-9EF8-24295AE64783}" type="presParOf" srcId="{551EC4E6-AE1D-DD43-B7C4-D7EFBEA2E636}" destId="{A0C9905E-6DBF-7645-94A7-C4BCDADC46B9}" srcOrd="3" destOrd="0" presId="urn:microsoft.com/office/officeart/2008/layout/HorizontalMultiLevelHierarchy"/>
    <dgm:cxn modelId="{6A735A93-1D29-E94A-A169-3135FE9E4DD3}" type="presParOf" srcId="{A0C9905E-6DBF-7645-94A7-C4BCDADC46B9}" destId="{D3E2E567-EC04-E743-9B8C-985408EA1058}" srcOrd="0" destOrd="0" presId="urn:microsoft.com/office/officeart/2008/layout/HorizontalMultiLevelHierarchy"/>
    <dgm:cxn modelId="{A42A8F96-1D95-074F-9DE3-ECCAFB52CE0C}" type="presParOf" srcId="{A0C9905E-6DBF-7645-94A7-C4BCDADC46B9}" destId="{1488A531-D252-B440-B1DA-4363F37F8970}" srcOrd="1" destOrd="0" presId="urn:microsoft.com/office/officeart/2008/layout/HorizontalMultiLevelHierarchy"/>
    <dgm:cxn modelId="{4A814966-A9A6-9E4D-815B-AED3C17EDA2A}" type="presParOf" srcId="{551EC4E6-AE1D-DD43-B7C4-D7EFBEA2E636}" destId="{1F2800E8-CF94-FD43-8D0E-7E4B278315B1}" srcOrd="4" destOrd="0" presId="urn:microsoft.com/office/officeart/2008/layout/HorizontalMultiLevelHierarchy"/>
    <dgm:cxn modelId="{8DBB23A2-FEB2-FD48-ADB2-3EAFFD948CBB}" type="presParOf" srcId="{1F2800E8-CF94-FD43-8D0E-7E4B278315B1}" destId="{938A9782-2B6B-8141-99DA-6568305E0C38}" srcOrd="0" destOrd="0" presId="urn:microsoft.com/office/officeart/2008/layout/HorizontalMultiLevelHierarchy"/>
    <dgm:cxn modelId="{D46B7E9E-AB6A-EB46-9EA5-E7EE85B49B1B}" type="presParOf" srcId="{551EC4E6-AE1D-DD43-B7C4-D7EFBEA2E636}" destId="{7377E58F-198D-DE48-B3AF-2D2AF67C403D}" srcOrd="5" destOrd="0" presId="urn:microsoft.com/office/officeart/2008/layout/HorizontalMultiLevelHierarchy"/>
    <dgm:cxn modelId="{E6DED520-272A-5748-9E41-FA31C909FF2B}" type="presParOf" srcId="{7377E58F-198D-DE48-B3AF-2D2AF67C403D}" destId="{1C998B4A-F8C8-5D49-862A-38B9C7611407}" srcOrd="0" destOrd="0" presId="urn:microsoft.com/office/officeart/2008/layout/HorizontalMultiLevelHierarchy"/>
    <dgm:cxn modelId="{5B0CDD38-C405-C444-822B-7AEA8BFB10D8}"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dirty="0" smtClean="0">
              <a:latin typeface="Microsoft YaHei" charset="-122"/>
              <a:ea typeface="Microsoft YaHei" charset="-122"/>
              <a:cs typeface="Microsoft YaHei" charset="-122"/>
            </a:rPr>
            <a:t>4.1</a:t>
          </a:r>
          <a:r>
            <a:rPr lang="zh-CN" altLang="en-US" sz="1200" dirty="0" smtClean="0">
              <a:latin typeface="Microsoft YaHei" charset="-122"/>
              <a:ea typeface="Microsoft YaHei" charset="-122"/>
              <a:cs typeface="Microsoft YaHei" charset="-122"/>
            </a:rPr>
            <a:t>需求弹性</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4.1.1</a:t>
          </a:r>
          <a:r>
            <a:rPr lang="zh-CN" altLang="en-US" sz="1050" dirty="0" smtClean="0">
              <a:solidFill>
                <a:schemeClr val="tx1"/>
              </a:solidFill>
              <a:latin typeface="Microsoft YaHei" charset="-122"/>
              <a:ea typeface="Microsoft YaHei" charset="-122"/>
              <a:cs typeface="Microsoft YaHei" charset="-122"/>
            </a:rPr>
            <a:t> 需求价格弹性</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4.1.2</a:t>
          </a:r>
          <a:r>
            <a:rPr lang="zh-CN" altLang="en-US" sz="1050" dirty="0" smtClean="0">
              <a:latin typeface="Microsoft YaHei" charset="-122"/>
              <a:ea typeface="Microsoft YaHei" charset="-122"/>
              <a:cs typeface="Microsoft YaHei" charset="-122"/>
            </a:rPr>
            <a:t> 需求的收入弹性</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4.1.3</a:t>
          </a:r>
          <a:r>
            <a:rPr lang="zh-CN" altLang="en-US" sz="1050" dirty="0" smtClean="0">
              <a:latin typeface="Microsoft YaHei" charset="-122"/>
              <a:ea typeface="Microsoft YaHei" charset="-122"/>
              <a:cs typeface="Microsoft YaHei" charset="-122"/>
            </a:rPr>
            <a:t> 需求交叉弹性</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44E4BDBA-A079-A04C-B693-9586CD494254}" type="presOf" srcId="{9BA062DA-6B7A-FC4F-B1BB-7CC4C74C72CE}" destId="{1C998B4A-F8C8-5D49-862A-38B9C76114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425A29AF-6EB7-EF4C-A327-C01059F1A237}" type="presOf" srcId="{45267C76-6276-B44A-878A-9D61B556EBD7}" destId="{1F2800E8-CF94-FD43-8D0E-7E4B278315B1}" srcOrd="0" destOrd="0" presId="urn:microsoft.com/office/officeart/2008/layout/HorizontalMultiLevelHierarchy"/>
    <dgm:cxn modelId="{6D9D9BE3-415D-C14B-AFC6-EC397017DA26}" type="presOf" srcId="{DD5BF61D-B843-C744-B9A9-3312A1287EF4}" destId="{C852AF5D-E3CA-F844-B775-08DD6E6FB940}" srcOrd="0" destOrd="0" presId="urn:microsoft.com/office/officeart/2008/layout/HorizontalMultiLevelHierarchy"/>
    <dgm:cxn modelId="{DDDB797F-C70F-F74F-B5A1-AAD706FE54B9}" type="presOf" srcId="{BDC2CFA9-99C6-8347-9628-F8B57513FB8C}" destId="{7A2CD5A7-70D6-DE44-803D-0740544CB367}" srcOrd="1" destOrd="0" presId="urn:microsoft.com/office/officeart/2008/layout/HorizontalMultiLevelHierarchy"/>
    <dgm:cxn modelId="{D39A6233-C1DE-AF45-90CB-697382894BB8}" type="presOf" srcId="{CC08C8E7-D5AB-9C4F-A78B-4A8C57EB2D22}" destId="{7111AE39-B455-7C4D-91F4-9E37E3822D07}" srcOrd="0" destOrd="0" presId="urn:microsoft.com/office/officeart/2008/layout/HorizontalMultiLevelHierarchy"/>
    <dgm:cxn modelId="{92FFA422-A25F-3C4D-BAFA-23E6A75D3788}" type="presOf" srcId="{A73DCD64-89DF-3E4C-9543-0D417B51464E}" destId="{082A771F-69AF-7C4C-86CB-DF1CD8CB6581}" srcOrd="0" destOrd="0" presId="urn:microsoft.com/office/officeart/2008/layout/HorizontalMultiLevelHierarchy"/>
    <dgm:cxn modelId="{5F449F95-0826-5142-907B-94C173B91242}" type="presOf" srcId="{45267C76-6276-B44A-878A-9D61B556EBD7}" destId="{938A9782-2B6B-8141-99DA-6568305E0C38}" srcOrd="1" destOrd="0" presId="urn:microsoft.com/office/officeart/2008/layout/HorizontalMultiLevelHierarchy"/>
    <dgm:cxn modelId="{FDB37E07-8EF6-484F-9F43-0636AA70ADCB}" type="presOf" srcId="{BDC2CFA9-99C6-8347-9628-F8B57513FB8C}" destId="{93180932-306E-E545-95F9-2A5635FDC9F1}" srcOrd="0" destOrd="0" presId="urn:microsoft.com/office/officeart/2008/layout/HorizontalMultiLevelHierarchy"/>
    <dgm:cxn modelId="{4BC54BAC-E622-484D-A45B-C6F091FA6C62}" type="presOf" srcId="{773FD5F0-F007-F148-886B-86E72F86266E}" destId="{D3E2E567-EC04-E743-9B8C-985408EA1058}" srcOrd="0" destOrd="0" presId="urn:microsoft.com/office/officeart/2008/layout/HorizontalMultiLevelHierarchy"/>
    <dgm:cxn modelId="{9C88593D-F23D-0746-8F1E-CED608F82957}" type="presOf" srcId="{2EFE4671-8583-3540-9262-1FC578B666F4}" destId="{3013142F-A3C7-F746-853E-2CA8B540A8DE}"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725A710-EB82-6543-8E80-B973AC4CD97A}" srcId="{2EFE4671-8583-3540-9262-1FC578B666F4}" destId="{CC08C8E7-D5AB-9C4F-A78B-4A8C57EB2D22}" srcOrd="0" destOrd="0" parTransId="{806FC88F-B9CF-A04B-B59C-3A472F525AEF}" sibTransId="{B0179D74-E210-A34F-9FFE-D6C2C6F405F5}"/>
    <dgm:cxn modelId="{4A948155-A4B6-064A-8483-CC0E278FF192}" type="presOf" srcId="{A73DCD64-89DF-3E4C-9543-0D417B51464E}" destId="{F726EDD3-E670-9B47-8786-4F599884289D}" srcOrd="1" destOrd="0" presId="urn:microsoft.com/office/officeart/2008/layout/HorizontalMultiLevelHierarchy"/>
    <dgm:cxn modelId="{AEB0BE31-0BDF-6C46-952E-C8C155AEE804}" type="presParOf" srcId="{3013142F-A3C7-F746-853E-2CA8B540A8DE}" destId="{B764B132-0961-414E-B6FA-FB0C6C1C6CED}" srcOrd="0" destOrd="0" presId="urn:microsoft.com/office/officeart/2008/layout/HorizontalMultiLevelHierarchy"/>
    <dgm:cxn modelId="{FDAB3F37-5E4F-C34A-999F-0501860F1046}" type="presParOf" srcId="{B764B132-0961-414E-B6FA-FB0C6C1C6CED}" destId="{7111AE39-B455-7C4D-91F4-9E37E3822D07}" srcOrd="0" destOrd="0" presId="urn:microsoft.com/office/officeart/2008/layout/HorizontalMultiLevelHierarchy"/>
    <dgm:cxn modelId="{56FACE5B-95F1-7440-AD0E-059805C07743}" type="presParOf" srcId="{B764B132-0961-414E-B6FA-FB0C6C1C6CED}" destId="{551EC4E6-AE1D-DD43-B7C4-D7EFBEA2E636}" srcOrd="1" destOrd="0" presId="urn:microsoft.com/office/officeart/2008/layout/HorizontalMultiLevelHierarchy"/>
    <dgm:cxn modelId="{5B9652A1-3B32-7C4A-BE86-A64299152854}" type="presParOf" srcId="{551EC4E6-AE1D-DD43-B7C4-D7EFBEA2E636}" destId="{082A771F-69AF-7C4C-86CB-DF1CD8CB6581}" srcOrd="0" destOrd="0" presId="urn:microsoft.com/office/officeart/2008/layout/HorizontalMultiLevelHierarchy"/>
    <dgm:cxn modelId="{408662A2-F456-B74C-8483-9F718CE14CEE}" type="presParOf" srcId="{082A771F-69AF-7C4C-86CB-DF1CD8CB6581}" destId="{F726EDD3-E670-9B47-8786-4F599884289D}" srcOrd="0" destOrd="0" presId="urn:microsoft.com/office/officeart/2008/layout/HorizontalMultiLevelHierarchy"/>
    <dgm:cxn modelId="{F8A2C7CA-E4C9-534B-9C4B-28C2A5D77F21}" type="presParOf" srcId="{551EC4E6-AE1D-DD43-B7C4-D7EFBEA2E636}" destId="{7B40AE63-0EA3-0747-BCE5-5F3AB0355BF2}" srcOrd="1" destOrd="0" presId="urn:microsoft.com/office/officeart/2008/layout/HorizontalMultiLevelHierarchy"/>
    <dgm:cxn modelId="{B69E1E76-C1A4-7F4A-B754-3D225920D5AC}" type="presParOf" srcId="{7B40AE63-0EA3-0747-BCE5-5F3AB0355BF2}" destId="{C852AF5D-E3CA-F844-B775-08DD6E6FB940}" srcOrd="0" destOrd="0" presId="urn:microsoft.com/office/officeart/2008/layout/HorizontalMultiLevelHierarchy"/>
    <dgm:cxn modelId="{22599240-82C8-9647-A2EB-9CF2A41D93EE}" type="presParOf" srcId="{7B40AE63-0EA3-0747-BCE5-5F3AB0355BF2}" destId="{30463D07-8E7F-3146-97CE-76CE82648742}" srcOrd="1" destOrd="0" presId="urn:microsoft.com/office/officeart/2008/layout/HorizontalMultiLevelHierarchy"/>
    <dgm:cxn modelId="{7927ABC5-FE34-C743-B3BF-6EB6E70CD35F}" type="presParOf" srcId="{551EC4E6-AE1D-DD43-B7C4-D7EFBEA2E636}" destId="{93180932-306E-E545-95F9-2A5635FDC9F1}" srcOrd="2" destOrd="0" presId="urn:microsoft.com/office/officeart/2008/layout/HorizontalMultiLevelHierarchy"/>
    <dgm:cxn modelId="{82AA8D2F-E856-C743-BFC7-5500FC9A15D7}" type="presParOf" srcId="{93180932-306E-E545-95F9-2A5635FDC9F1}" destId="{7A2CD5A7-70D6-DE44-803D-0740544CB367}" srcOrd="0" destOrd="0" presId="urn:microsoft.com/office/officeart/2008/layout/HorizontalMultiLevelHierarchy"/>
    <dgm:cxn modelId="{43619213-021F-A34E-B29D-FEFCFFBCE3DE}" type="presParOf" srcId="{551EC4E6-AE1D-DD43-B7C4-D7EFBEA2E636}" destId="{A0C9905E-6DBF-7645-94A7-C4BCDADC46B9}" srcOrd="3" destOrd="0" presId="urn:microsoft.com/office/officeart/2008/layout/HorizontalMultiLevelHierarchy"/>
    <dgm:cxn modelId="{4094E9C4-71C3-2942-9A82-340050B833F1}" type="presParOf" srcId="{A0C9905E-6DBF-7645-94A7-C4BCDADC46B9}" destId="{D3E2E567-EC04-E743-9B8C-985408EA1058}" srcOrd="0" destOrd="0" presId="urn:microsoft.com/office/officeart/2008/layout/HorizontalMultiLevelHierarchy"/>
    <dgm:cxn modelId="{25D399AD-E431-1442-A8CD-FCC052A164E0}" type="presParOf" srcId="{A0C9905E-6DBF-7645-94A7-C4BCDADC46B9}" destId="{1488A531-D252-B440-B1DA-4363F37F8970}" srcOrd="1" destOrd="0" presId="urn:microsoft.com/office/officeart/2008/layout/HorizontalMultiLevelHierarchy"/>
    <dgm:cxn modelId="{40EA85AD-8642-4249-8463-1FAB7399F411}" type="presParOf" srcId="{551EC4E6-AE1D-DD43-B7C4-D7EFBEA2E636}" destId="{1F2800E8-CF94-FD43-8D0E-7E4B278315B1}" srcOrd="4" destOrd="0" presId="urn:microsoft.com/office/officeart/2008/layout/HorizontalMultiLevelHierarchy"/>
    <dgm:cxn modelId="{B3C4B491-DC1F-CD4A-856F-222FFE31D18B}" type="presParOf" srcId="{1F2800E8-CF94-FD43-8D0E-7E4B278315B1}" destId="{938A9782-2B6B-8141-99DA-6568305E0C38}" srcOrd="0" destOrd="0" presId="urn:microsoft.com/office/officeart/2008/layout/HorizontalMultiLevelHierarchy"/>
    <dgm:cxn modelId="{4826FD42-7A06-B24C-9DD2-C50F2D36286F}" type="presParOf" srcId="{551EC4E6-AE1D-DD43-B7C4-D7EFBEA2E636}" destId="{7377E58F-198D-DE48-B3AF-2D2AF67C403D}" srcOrd="5" destOrd="0" presId="urn:microsoft.com/office/officeart/2008/layout/HorizontalMultiLevelHierarchy"/>
    <dgm:cxn modelId="{AEF4F886-CFA2-3E4C-94C1-C8213DB3865D}" type="presParOf" srcId="{7377E58F-198D-DE48-B3AF-2D2AF67C403D}" destId="{1C998B4A-F8C8-5D49-862A-38B9C7611407}" srcOrd="0" destOrd="0" presId="urn:microsoft.com/office/officeart/2008/layout/HorizontalMultiLevelHierarchy"/>
    <dgm:cxn modelId="{249E6B48-B002-B44E-9191-870F9629CD63}"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dirty="0" smtClean="0">
              <a:latin typeface="Microsoft YaHei" charset="-122"/>
              <a:ea typeface="Microsoft YaHei" charset="-122"/>
              <a:cs typeface="Microsoft YaHei" charset="-122"/>
            </a:rPr>
            <a:t>4.1</a:t>
          </a:r>
          <a:r>
            <a:rPr lang="zh-CN" altLang="en-US" sz="1200" dirty="0" smtClean="0">
              <a:latin typeface="Microsoft YaHei" charset="-122"/>
              <a:ea typeface="Microsoft YaHei" charset="-122"/>
              <a:cs typeface="Microsoft YaHei" charset="-122"/>
            </a:rPr>
            <a:t>需求弹性</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4.1.1</a:t>
          </a:r>
          <a:r>
            <a:rPr lang="zh-CN" altLang="en-US" sz="1050" dirty="0" smtClean="0">
              <a:solidFill>
                <a:schemeClr val="tx1"/>
              </a:solidFill>
              <a:latin typeface="Microsoft YaHei" charset="-122"/>
              <a:ea typeface="Microsoft YaHei" charset="-122"/>
              <a:cs typeface="Microsoft YaHei" charset="-122"/>
            </a:rPr>
            <a:t> 需求价格弹性</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4.1.2</a:t>
          </a:r>
          <a:r>
            <a:rPr lang="zh-CN" altLang="en-US" sz="1050" dirty="0" smtClean="0">
              <a:latin typeface="Microsoft YaHei" charset="-122"/>
              <a:ea typeface="Microsoft YaHei" charset="-122"/>
              <a:cs typeface="Microsoft YaHei" charset="-122"/>
            </a:rPr>
            <a:t> 需求的收入弹性</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4.1.3</a:t>
          </a:r>
          <a:r>
            <a:rPr lang="zh-CN" altLang="en-US" sz="1050" dirty="0" smtClean="0">
              <a:latin typeface="Microsoft YaHei" charset="-122"/>
              <a:ea typeface="Microsoft YaHei" charset="-122"/>
              <a:cs typeface="Microsoft YaHei" charset="-122"/>
            </a:rPr>
            <a:t> 需求交叉弹性</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21845E62-CA42-214A-AAA8-8375CCE86858}"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71E234C2-257A-234E-8D9C-5D4751E8A143}" type="presOf" srcId="{BDC2CFA9-99C6-8347-9628-F8B57513FB8C}" destId="{93180932-306E-E545-95F9-2A5635FDC9F1}" srcOrd="0" destOrd="0" presId="urn:microsoft.com/office/officeart/2008/layout/HorizontalMultiLevelHierarchy"/>
    <dgm:cxn modelId="{675F7F0E-E934-C442-A87C-0C8B5186E8EE}" type="presOf" srcId="{DD5BF61D-B843-C744-B9A9-3312A1287EF4}" destId="{C852AF5D-E3CA-F844-B775-08DD6E6FB940}" srcOrd="0" destOrd="0" presId="urn:microsoft.com/office/officeart/2008/layout/HorizontalMultiLevelHierarchy"/>
    <dgm:cxn modelId="{4B010EC7-9B69-9E46-BC63-E5E8A948AA0E}"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D63F9768-683D-434C-A272-2BBD4923373F}" type="presOf" srcId="{45267C76-6276-B44A-878A-9D61B556EBD7}" destId="{1F2800E8-CF94-FD43-8D0E-7E4B278315B1}" srcOrd="0" destOrd="0" presId="urn:microsoft.com/office/officeart/2008/layout/HorizontalMultiLevelHierarchy"/>
    <dgm:cxn modelId="{EF6833F8-5DA6-7F47-A04C-7EB3242BEAC2}" type="presOf" srcId="{CC08C8E7-D5AB-9C4F-A78B-4A8C57EB2D22}" destId="{7111AE39-B455-7C4D-91F4-9E37E3822D07}" srcOrd="0" destOrd="0" presId="urn:microsoft.com/office/officeart/2008/layout/HorizontalMultiLevelHierarchy"/>
    <dgm:cxn modelId="{F8598F30-C926-4243-9FFB-805ED26395D1}" type="presOf" srcId="{773FD5F0-F007-F148-886B-86E72F86266E}" destId="{D3E2E567-EC04-E743-9B8C-985408EA1058}" srcOrd="0" destOrd="0" presId="urn:microsoft.com/office/officeart/2008/layout/HorizontalMultiLevelHierarchy"/>
    <dgm:cxn modelId="{925660E4-8876-A040-9137-1903E9E6820A}" type="presOf" srcId="{BDC2CFA9-99C6-8347-9628-F8B57513FB8C}" destId="{7A2CD5A7-70D6-DE44-803D-0740544CB367}" srcOrd="1" destOrd="0" presId="urn:microsoft.com/office/officeart/2008/layout/HorizontalMultiLevelHierarchy"/>
    <dgm:cxn modelId="{999E8BA9-0BF2-004D-8EB1-D858C4A2D33B}" type="presOf" srcId="{45267C76-6276-B44A-878A-9D61B556EBD7}" destId="{938A9782-2B6B-8141-99DA-6568305E0C38}" srcOrd="1" destOrd="0" presId="urn:microsoft.com/office/officeart/2008/layout/HorizontalMultiLevelHierarchy"/>
    <dgm:cxn modelId="{382B217A-632A-234E-A63E-D191F39F78AD}" type="presOf" srcId="{9BA062DA-6B7A-FC4F-B1BB-7CC4C74C72CE}" destId="{1C998B4A-F8C8-5D49-862A-38B9C76114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89A2950D-475E-294F-BF9F-307F5671CA3B}" type="presOf" srcId="{A73DCD64-89DF-3E4C-9543-0D417B51464E}" destId="{F726EDD3-E670-9B47-8786-4F599884289D}" srcOrd="1" destOrd="0" presId="urn:microsoft.com/office/officeart/2008/layout/HorizontalMultiLevelHierarchy"/>
    <dgm:cxn modelId="{D0380AC0-BA2D-8A4C-AF38-CE7BD009C9AE}" type="presParOf" srcId="{3013142F-A3C7-F746-853E-2CA8B540A8DE}" destId="{B764B132-0961-414E-B6FA-FB0C6C1C6CED}" srcOrd="0" destOrd="0" presId="urn:microsoft.com/office/officeart/2008/layout/HorizontalMultiLevelHierarchy"/>
    <dgm:cxn modelId="{9700FED4-F4DE-8A4B-9781-392BF5E1CF59}" type="presParOf" srcId="{B764B132-0961-414E-B6FA-FB0C6C1C6CED}" destId="{7111AE39-B455-7C4D-91F4-9E37E3822D07}" srcOrd="0" destOrd="0" presId="urn:microsoft.com/office/officeart/2008/layout/HorizontalMultiLevelHierarchy"/>
    <dgm:cxn modelId="{1CBF420F-93DF-9F43-B5CF-1F46BB3DA770}" type="presParOf" srcId="{B764B132-0961-414E-B6FA-FB0C6C1C6CED}" destId="{551EC4E6-AE1D-DD43-B7C4-D7EFBEA2E636}" srcOrd="1" destOrd="0" presId="urn:microsoft.com/office/officeart/2008/layout/HorizontalMultiLevelHierarchy"/>
    <dgm:cxn modelId="{4D6E9EB8-AE77-C640-ACF2-E41EBC95B945}" type="presParOf" srcId="{551EC4E6-AE1D-DD43-B7C4-D7EFBEA2E636}" destId="{082A771F-69AF-7C4C-86CB-DF1CD8CB6581}" srcOrd="0" destOrd="0" presId="urn:microsoft.com/office/officeart/2008/layout/HorizontalMultiLevelHierarchy"/>
    <dgm:cxn modelId="{A99EA7D3-5263-8E47-9052-737C5215E7A1}" type="presParOf" srcId="{082A771F-69AF-7C4C-86CB-DF1CD8CB6581}" destId="{F726EDD3-E670-9B47-8786-4F599884289D}" srcOrd="0" destOrd="0" presId="urn:microsoft.com/office/officeart/2008/layout/HorizontalMultiLevelHierarchy"/>
    <dgm:cxn modelId="{0E31C067-7C7E-B746-AA0D-C2FB3D240E09}" type="presParOf" srcId="{551EC4E6-AE1D-DD43-B7C4-D7EFBEA2E636}" destId="{7B40AE63-0EA3-0747-BCE5-5F3AB0355BF2}" srcOrd="1" destOrd="0" presId="urn:microsoft.com/office/officeart/2008/layout/HorizontalMultiLevelHierarchy"/>
    <dgm:cxn modelId="{5CED9C1F-3B5E-1547-83CE-9E8A83D330C3}" type="presParOf" srcId="{7B40AE63-0EA3-0747-BCE5-5F3AB0355BF2}" destId="{C852AF5D-E3CA-F844-B775-08DD6E6FB940}" srcOrd="0" destOrd="0" presId="urn:microsoft.com/office/officeart/2008/layout/HorizontalMultiLevelHierarchy"/>
    <dgm:cxn modelId="{25D57C0B-9676-354F-B8D3-4EB5EA173E20}" type="presParOf" srcId="{7B40AE63-0EA3-0747-BCE5-5F3AB0355BF2}" destId="{30463D07-8E7F-3146-97CE-76CE82648742}" srcOrd="1" destOrd="0" presId="urn:microsoft.com/office/officeart/2008/layout/HorizontalMultiLevelHierarchy"/>
    <dgm:cxn modelId="{4AC13E73-234E-744D-B8FB-449FFD8FB62A}" type="presParOf" srcId="{551EC4E6-AE1D-DD43-B7C4-D7EFBEA2E636}" destId="{93180932-306E-E545-95F9-2A5635FDC9F1}" srcOrd="2" destOrd="0" presId="urn:microsoft.com/office/officeart/2008/layout/HorizontalMultiLevelHierarchy"/>
    <dgm:cxn modelId="{CB15D749-A0A9-6C4B-81AA-34ED61537E4A}" type="presParOf" srcId="{93180932-306E-E545-95F9-2A5635FDC9F1}" destId="{7A2CD5A7-70D6-DE44-803D-0740544CB367}" srcOrd="0" destOrd="0" presId="urn:microsoft.com/office/officeart/2008/layout/HorizontalMultiLevelHierarchy"/>
    <dgm:cxn modelId="{169E2C1F-FBF6-AB40-AE88-63EA5A9B3893}" type="presParOf" srcId="{551EC4E6-AE1D-DD43-B7C4-D7EFBEA2E636}" destId="{A0C9905E-6DBF-7645-94A7-C4BCDADC46B9}" srcOrd="3" destOrd="0" presId="urn:microsoft.com/office/officeart/2008/layout/HorizontalMultiLevelHierarchy"/>
    <dgm:cxn modelId="{DD823564-CC86-6A4B-9362-5DCFEB94E05D}" type="presParOf" srcId="{A0C9905E-6DBF-7645-94A7-C4BCDADC46B9}" destId="{D3E2E567-EC04-E743-9B8C-985408EA1058}" srcOrd="0" destOrd="0" presId="urn:microsoft.com/office/officeart/2008/layout/HorizontalMultiLevelHierarchy"/>
    <dgm:cxn modelId="{2E856349-71C4-D840-95D5-542D96C1E3A8}" type="presParOf" srcId="{A0C9905E-6DBF-7645-94A7-C4BCDADC46B9}" destId="{1488A531-D252-B440-B1DA-4363F37F8970}" srcOrd="1" destOrd="0" presId="urn:microsoft.com/office/officeart/2008/layout/HorizontalMultiLevelHierarchy"/>
    <dgm:cxn modelId="{11BA720F-FCA1-AD4F-8548-9FD26264149D}" type="presParOf" srcId="{551EC4E6-AE1D-DD43-B7C4-D7EFBEA2E636}" destId="{1F2800E8-CF94-FD43-8D0E-7E4B278315B1}" srcOrd="4" destOrd="0" presId="urn:microsoft.com/office/officeart/2008/layout/HorizontalMultiLevelHierarchy"/>
    <dgm:cxn modelId="{B2590385-D903-4045-B4F4-816CCFED52E5}" type="presParOf" srcId="{1F2800E8-CF94-FD43-8D0E-7E4B278315B1}" destId="{938A9782-2B6B-8141-99DA-6568305E0C38}" srcOrd="0" destOrd="0" presId="urn:microsoft.com/office/officeart/2008/layout/HorizontalMultiLevelHierarchy"/>
    <dgm:cxn modelId="{B50B2F3D-8C3D-2548-A881-E4F37C489910}" type="presParOf" srcId="{551EC4E6-AE1D-DD43-B7C4-D7EFBEA2E636}" destId="{7377E58F-198D-DE48-B3AF-2D2AF67C403D}" srcOrd="5" destOrd="0" presId="urn:microsoft.com/office/officeart/2008/layout/HorizontalMultiLevelHierarchy"/>
    <dgm:cxn modelId="{C6F578B5-FB9B-BE46-A48D-483EA13D52CB}" type="presParOf" srcId="{7377E58F-198D-DE48-B3AF-2D2AF67C403D}" destId="{1C998B4A-F8C8-5D49-862A-38B9C7611407}" srcOrd="0" destOrd="0" presId="urn:microsoft.com/office/officeart/2008/layout/HorizontalMultiLevelHierarchy"/>
    <dgm:cxn modelId="{2EF22E58-FD5A-6546-AA71-3DF645BA3C4B}"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dirty="0" smtClean="0">
              <a:latin typeface="Microsoft YaHei" charset="-122"/>
              <a:ea typeface="Microsoft YaHei" charset="-122"/>
              <a:cs typeface="Microsoft YaHei" charset="-122"/>
            </a:rPr>
            <a:t>4.1</a:t>
          </a:r>
          <a:r>
            <a:rPr lang="zh-CN" altLang="en-US" sz="1200" dirty="0" smtClean="0">
              <a:latin typeface="Microsoft YaHei" charset="-122"/>
              <a:ea typeface="Microsoft YaHei" charset="-122"/>
              <a:cs typeface="Microsoft YaHei" charset="-122"/>
            </a:rPr>
            <a:t>需求弹性</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4.1.1</a:t>
          </a:r>
          <a:r>
            <a:rPr lang="zh-CN" altLang="en-US" sz="1050" dirty="0" smtClean="0">
              <a:solidFill>
                <a:schemeClr val="tx1"/>
              </a:solidFill>
              <a:latin typeface="Microsoft YaHei" charset="-122"/>
              <a:ea typeface="Microsoft YaHei" charset="-122"/>
              <a:cs typeface="Microsoft YaHei" charset="-122"/>
            </a:rPr>
            <a:t> 需求价格弹性</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4.1.2</a:t>
          </a:r>
          <a:r>
            <a:rPr lang="zh-CN" altLang="en-US" sz="1050" dirty="0" smtClean="0">
              <a:latin typeface="Microsoft YaHei" charset="-122"/>
              <a:ea typeface="Microsoft YaHei" charset="-122"/>
              <a:cs typeface="Microsoft YaHei" charset="-122"/>
            </a:rPr>
            <a:t> 需求的收入弹性</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4.1.3</a:t>
          </a:r>
          <a:r>
            <a:rPr lang="zh-CN" altLang="en-US" sz="1050" dirty="0" smtClean="0">
              <a:latin typeface="Microsoft YaHei" charset="-122"/>
              <a:ea typeface="Microsoft YaHei" charset="-122"/>
              <a:cs typeface="Microsoft YaHei" charset="-122"/>
            </a:rPr>
            <a:t> 需求交叉弹性</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8835C2E8-1AF9-8741-9AAE-84F54C419869}" type="presOf" srcId="{A73DCD64-89DF-3E4C-9543-0D417B51464E}" destId="{082A771F-69AF-7C4C-86CB-DF1CD8CB6581}" srcOrd="0" destOrd="0" presId="urn:microsoft.com/office/officeart/2008/layout/HorizontalMultiLevelHierarchy"/>
    <dgm:cxn modelId="{FBA5285F-CD2C-8E44-8A75-33DF14D1F7E4}" type="presOf" srcId="{BDC2CFA9-99C6-8347-9628-F8B57513FB8C}" destId="{7A2CD5A7-70D6-DE44-803D-0740544CB367}" srcOrd="1" destOrd="0" presId="urn:microsoft.com/office/officeart/2008/layout/HorizontalMultiLevelHierarchy"/>
    <dgm:cxn modelId="{B6F978E3-4D6B-4743-9642-ABBBEDDAB11E}" type="presOf" srcId="{DD5BF61D-B843-C744-B9A9-3312A1287EF4}" destId="{C852AF5D-E3CA-F844-B775-08DD6E6FB940}" srcOrd="0" destOrd="0" presId="urn:microsoft.com/office/officeart/2008/layout/HorizontalMultiLevelHierarchy"/>
    <dgm:cxn modelId="{C01F9E0A-AF45-5242-8AC3-745528239199}"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9CC5A5F6-9E5B-FF43-B21C-5308DF466BB1}" type="presOf" srcId="{45267C76-6276-B44A-878A-9D61B556EBD7}" destId="{1F2800E8-CF94-FD43-8D0E-7E4B278315B1}" srcOrd="0" destOrd="0" presId="urn:microsoft.com/office/officeart/2008/layout/HorizontalMultiLevelHierarchy"/>
    <dgm:cxn modelId="{1463D2F8-3524-D542-9CFC-16ED2C92966B}" type="presOf" srcId="{45267C76-6276-B44A-878A-9D61B556EBD7}" destId="{938A9782-2B6B-8141-99DA-6568305E0C38}" srcOrd="1" destOrd="0" presId="urn:microsoft.com/office/officeart/2008/layout/HorizontalMultiLevelHierarchy"/>
    <dgm:cxn modelId="{95068C8A-3694-1F45-8863-8026CDE5C478}" type="presOf" srcId="{773FD5F0-F007-F148-886B-86E72F86266E}" destId="{D3E2E567-EC04-E743-9B8C-985408EA1058}" srcOrd="0" destOrd="0" presId="urn:microsoft.com/office/officeart/2008/layout/HorizontalMultiLevelHierarchy"/>
    <dgm:cxn modelId="{3B8FF94D-4383-0B4E-85BE-DAA6F0C250BD}" type="presOf" srcId="{2EFE4671-8583-3540-9262-1FC578B666F4}" destId="{3013142F-A3C7-F746-853E-2CA8B540A8DE}" srcOrd="0" destOrd="0" presId="urn:microsoft.com/office/officeart/2008/layout/HorizontalMultiLevelHierarchy"/>
    <dgm:cxn modelId="{9648B692-58C2-4647-BFFE-4AA701BFE681}" type="presOf" srcId="{CC08C8E7-D5AB-9C4F-A78B-4A8C57EB2D22}" destId="{7111AE39-B455-7C4D-91F4-9E37E3822D07}" srcOrd="0" destOrd="0" presId="urn:microsoft.com/office/officeart/2008/layout/HorizontalMultiLevelHierarchy"/>
    <dgm:cxn modelId="{28488EB0-1D8B-EB47-A75D-C8FDAF3ABF13}"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E282D045-ACE8-854E-8F3F-F77331ABC80F}" type="presOf" srcId="{9BA062DA-6B7A-FC4F-B1BB-7CC4C74C72CE}" destId="{1C998B4A-F8C8-5D49-862A-38B9C7611407}" srcOrd="0" destOrd="0" presId="urn:microsoft.com/office/officeart/2008/layout/HorizontalMultiLevelHierarchy"/>
    <dgm:cxn modelId="{F542B66E-927B-A741-9B89-691477671C71}" type="presParOf" srcId="{3013142F-A3C7-F746-853E-2CA8B540A8DE}" destId="{B764B132-0961-414E-B6FA-FB0C6C1C6CED}" srcOrd="0" destOrd="0" presId="urn:microsoft.com/office/officeart/2008/layout/HorizontalMultiLevelHierarchy"/>
    <dgm:cxn modelId="{6E768407-EA65-E64C-AA2E-868B115CD1B1}" type="presParOf" srcId="{B764B132-0961-414E-B6FA-FB0C6C1C6CED}" destId="{7111AE39-B455-7C4D-91F4-9E37E3822D07}" srcOrd="0" destOrd="0" presId="urn:microsoft.com/office/officeart/2008/layout/HorizontalMultiLevelHierarchy"/>
    <dgm:cxn modelId="{DE01B25C-89EB-6D40-BA0D-34E53A945819}" type="presParOf" srcId="{B764B132-0961-414E-B6FA-FB0C6C1C6CED}" destId="{551EC4E6-AE1D-DD43-B7C4-D7EFBEA2E636}" srcOrd="1" destOrd="0" presId="urn:microsoft.com/office/officeart/2008/layout/HorizontalMultiLevelHierarchy"/>
    <dgm:cxn modelId="{2105B4C3-60D1-E84E-84D0-CCECD37D67F6}" type="presParOf" srcId="{551EC4E6-AE1D-DD43-B7C4-D7EFBEA2E636}" destId="{082A771F-69AF-7C4C-86CB-DF1CD8CB6581}" srcOrd="0" destOrd="0" presId="urn:microsoft.com/office/officeart/2008/layout/HorizontalMultiLevelHierarchy"/>
    <dgm:cxn modelId="{7B8D9F7A-77F3-4B45-9CF7-181EBC657BFB}" type="presParOf" srcId="{082A771F-69AF-7C4C-86CB-DF1CD8CB6581}" destId="{F726EDD3-E670-9B47-8786-4F599884289D}" srcOrd="0" destOrd="0" presId="urn:microsoft.com/office/officeart/2008/layout/HorizontalMultiLevelHierarchy"/>
    <dgm:cxn modelId="{0486C8A2-FD2F-4440-B3C4-469636441495}" type="presParOf" srcId="{551EC4E6-AE1D-DD43-B7C4-D7EFBEA2E636}" destId="{7B40AE63-0EA3-0747-BCE5-5F3AB0355BF2}" srcOrd="1" destOrd="0" presId="urn:microsoft.com/office/officeart/2008/layout/HorizontalMultiLevelHierarchy"/>
    <dgm:cxn modelId="{5E29A50B-7016-DA4B-B8D6-887FF658BA94}" type="presParOf" srcId="{7B40AE63-0EA3-0747-BCE5-5F3AB0355BF2}" destId="{C852AF5D-E3CA-F844-B775-08DD6E6FB940}" srcOrd="0" destOrd="0" presId="urn:microsoft.com/office/officeart/2008/layout/HorizontalMultiLevelHierarchy"/>
    <dgm:cxn modelId="{6232E51B-6D2A-FD4F-9A24-BCFD8E8D5C09}" type="presParOf" srcId="{7B40AE63-0EA3-0747-BCE5-5F3AB0355BF2}" destId="{30463D07-8E7F-3146-97CE-76CE82648742}" srcOrd="1" destOrd="0" presId="urn:microsoft.com/office/officeart/2008/layout/HorizontalMultiLevelHierarchy"/>
    <dgm:cxn modelId="{4532EBB9-C968-854B-B7A6-6796F5AD1FA9}" type="presParOf" srcId="{551EC4E6-AE1D-DD43-B7C4-D7EFBEA2E636}" destId="{93180932-306E-E545-95F9-2A5635FDC9F1}" srcOrd="2" destOrd="0" presId="urn:microsoft.com/office/officeart/2008/layout/HorizontalMultiLevelHierarchy"/>
    <dgm:cxn modelId="{5E7DE184-BE76-6C4A-A4F3-00D3346CFEA5}" type="presParOf" srcId="{93180932-306E-E545-95F9-2A5635FDC9F1}" destId="{7A2CD5A7-70D6-DE44-803D-0740544CB367}" srcOrd="0" destOrd="0" presId="urn:microsoft.com/office/officeart/2008/layout/HorizontalMultiLevelHierarchy"/>
    <dgm:cxn modelId="{B129E7FB-3EAF-3B41-893D-D570024102C0}" type="presParOf" srcId="{551EC4E6-AE1D-DD43-B7C4-D7EFBEA2E636}" destId="{A0C9905E-6DBF-7645-94A7-C4BCDADC46B9}" srcOrd="3" destOrd="0" presId="urn:microsoft.com/office/officeart/2008/layout/HorizontalMultiLevelHierarchy"/>
    <dgm:cxn modelId="{45C6A44E-8CAD-1D43-BF4D-6E1C5A9F93DC}" type="presParOf" srcId="{A0C9905E-6DBF-7645-94A7-C4BCDADC46B9}" destId="{D3E2E567-EC04-E743-9B8C-985408EA1058}" srcOrd="0" destOrd="0" presId="urn:microsoft.com/office/officeart/2008/layout/HorizontalMultiLevelHierarchy"/>
    <dgm:cxn modelId="{8CAB4CC9-5DD3-5646-920E-1E80CCD21D89}" type="presParOf" srcId="{A0C9905E-6DBF-7645-94A7-C4BCDADC46B9}" destId="{1488A531-D252-B440-B1DA-4363F37F8970}" srcOrd="1" destOrd="0" presId="urn:microsoft.com/office/officeart/2008/layout/HorizontalMultiLevelHierarchy"/>
    <dgm:cxn modelId="{23843DA8-F27C-AD4A-8D71-01FCE7F428B2}" type="presParOf" srcId="{551EC4E6-AE1D-DD43-B7C4-D7EFBEA2E636}" destId="{1F2800E8-CF94-FD43-8D0E-7E4B278315B1}" srcOrd="4" destOrd="0" presId="urn:microsoft.com/office/officeart/2008/layout/HorizontalMultiLevelHierarchy"/>
    <dgm:cxn modelId="{CED1E06E-B4A6-5A48-87FD-AA1BF8495939}" type="presParOf" srcId="{1F2800E8-CF94-FD43-8D0E-7E4B278315B1}" destId="{938A9782-2B6B-8141-99DA-6568305E0C38}" srcOrd="0" destOrd="0" presId="urn:microsoft.com/office/officeart/2008/layout/HorizontalMultiLevelHierarchy"/>
    <dgm:cxn modelId="{AFC5A697-A1C4-3345-B0A5-23DF86398EED}" type="presParOf" srcId="{551EC4E6-AE1D-DD43-B7C4-D7EFBEA2E636}" destId="{7377E58F-198D-DE48-B3AF-2D2AF67C403D}" srcOrd="5" destOrd="0" presId="urn:microsoft.com/office/officeart/2008/layout/HorizontalMultiLevelHierarchy"/>
    <dgm:cxn modelId="{DEFE92DD-CB3E-3346-9760-D83A8D240C3A}" type="presParOf" srcId="{7377E58F-198D-DE48-B3AF-2D2AF67C403D}" destId="{1C998B4A-F8C8-5D49-862A-38B9C7611407}" srcOrd="0" destOrd="0" presId="urn:microsoft.com/office/officeart/2008/layout/HorizontalMultiLevelHierarchy"/>
    <dgm:cxn modelId="{5607BBA6-897B-E541-BF71-BC24F545EF7C}"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dirty="0" smtClean="0">
              <a:latin typeface="Microsoft YaHei" charset="-122"/>
              <a:ea typeface="Microsoft YaHei" charset="-122"/>
              <a:cs typeface="Microsoft YaHei" charset="-122"/>
            </a:rPr>
            <a:t>4.1</a:t>
          </a:r>
          <a:r>
            <a:rPr lang="zh-CN" altLang="en-US" sz="1200" dirty="0" smtClean="0">
              <a:latin typeface="Microsoft YaHei" charset="-122"/>
              <a:ea typeface="Microsoft YaHei" charset="-122"/>
              <a:cs typeface="Microsoft YaHei" charset="-122"/>
            </a:rPr>
            <a:t>需求弹性</a:t>
          </a:r>
          <a:endParaRPr lang="zh-CN" altLang="en-US" sz="12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4.1.1</a:t>
          </a:r>
          <a:r>
            <a:rPr lang="zh-CN" altLang="en-US" sz="1050" dirty="0" smtClean="0">
              <a:solidFill>
                <a:schemeClr val="tx1"/>
              </a:solidFill>
              <a:latin typeface="Microsoft YaHei" charset="-122"/>
              <a:ea typeface="Microsoft YaHei" charset="-122"/>
              <a:cs typeface="Microsoft YaHei" charset="-122"/>
            </a:rPr>
            <a:t> 需求价格弹性</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4.1.2</a:t>
          </a:r>
          <a:r>
            <a:rPr lang="zh-CN" altLang="en-US" sz="1050" dirty="0" smtClean="0">
              <a:latin typeface="Microsoft YaHei" charset="-122"/>
              <a:ea typeface="Microsoft YaHei" charset="-122"/>
              <a:cs typeface="Microsoft YaHei" charset="-122"/>
            </a:rPr>
            <a:t> 需求的收入弹性</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4.1.3</a:t>
          </a:r>
          <a:r>
            <a:rPr lang="zh-CN" altLang="en-US" sz="1050" dirty="0" smtClean="0">
              <a:latin typeface="Microsoft YaHei" charset="-122"/>
              <a:ea typeface="Microsoft YaHei" charset="-122"/>
              <a:cs typeface="Microsoft YaHei" charset="-122"/>
            </a:rPr>
            <a:t> 需求交叉弹性</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84AE5119-74AA-B04B-88CC-01DF037F95DC}" type="presOf" srcId="{45267C76-6276-B44A-878A-9D61B556EBD7}" destId="{938A9782-2B6B-8141-99DA-6568305E0C38}"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E0FEBE0B-9F54-1740-BB87-E9C5C57515EF}" type="presOf" srcId="{9BA062DA-6B7A-FC4F-B1BB-7CC4C74C72CE}" destId="{1C998B4A-F8C8-5D49-862A-38B9C7611407}" srcOrd="0" destOrd="0" presId="urn:microsoft.com/office/officeart/2008/layout/HorizontalMultiLevelHierarchy"/>
    <dgm:cxn modelId="{18A5667D-FE3B-9E48-A943-D54311569EAC}" type="presOf" srcId="{A73DCD64-89DF-3E4C-9543-0D417B51464E}" destId="{F726EDD3-E670-9B47-8786-4F599884289D}" srcOrd="1" destOrd="0" presId="urn:microsoft.com/office/officeart/2008/layout/HorizontalMultiLevelHierarchy"/>
    <dgm:cxn modelId="{308918D8-D7F4-CA45-9A29-BD36DD2D52ED}" type="presOf" srcId="{BDC2CFA9-99C6-8347-9628-F8B57513FB8C}" destId="{93180932-306E-E545-95F9-2A5635FDC9F1}" srcOrd="0" destOrd="0" presId="urn:microsoft.com/office/officeart/2008/layout/HorizontalMultiLevelHierarchy"/>
    <dgm:cxn modelId="{16B8A37B-B1AC-4840-A58F-E2F08A14FA8C}" type="presOf" srcId="{CC08C8E7-D5AB-9C4F-A78B-4A8C57EB2D22}" destId="{7111AE39-B455-7C4D-91F4-9E37E3822D07}" srcOrd="0" destOrd="0" presId="urn:microsoft.com/office/officeart/2008/layout/HorizontalMultiLevelHierarchy"/>
    <dgm:cxn modelId="{47D0D74F-EE32-1C44-A634-328841019AD8}"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9A7B415-9211-8D46-B588-80FD4E26AB33}" type="presOf" srcId="{DD5BF61D-B843-C744-B9A9-3312A1287EF4}" destId="{C852AF5D-E3CA-F844-B775-08DD6E6FB940}" srcOrd="0" destOrd="0" presId="urn:microsoft.com/office/officeart/2008/layout/HorizontalMultiLevelHierarchy"/>
    <dgm:cxn modelId="{82DC4041-4B19-2444-B281-66048777CD95}" type="presOf" srcId="{BDC2CFA9-99C6-8347-9628-F8B57513FB8C}" destId="{7A2CD5A7-70D6-DE44-803D-0740544CB367}" srcOrd="1" destOrd="0" presId="urn:microsoft.com/office/officeart/2008/layout/HorizontalMultiLevelHierarchy"/>
    <dgm:cxn modelId="{83E64E0B-C904-6B48-9AC1-2384F829E38C}"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CF646C87-DAEB-964B-B43F-4AF1060CA6F9}" type="presOf" srcId="{773FD5F0-F007-F148-886B-86E72F86266E}" destId="{D3E2E567-EC04-E743-9B8C-985408EA1058}" srcOrd="0" destOrd="0" presId="urn:microsoft.com/office/officeart/2008/layout/HorizontalMultiLevelHierarchy"/>
    <dgm:cxn modelId="{AACCF463-D08D-A541-A243-8652DEE13EEF}"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4EDA09F8-930F-BA46-AD22-F37E7FAA50F0}" type="presParOf" srcId="{3013142F-A3C7-F746-853E-2CA8B540A8DE}" destId="{B764B132-0961-414E-B6FA-FB0C6C1C6CED}" srcOrd="0" destOrd="0" presId="urn:microsoft.com/office/officeart/2008/layout/HorizontalMultiLevelHierarchy"/>
    <dgm:cxn modelId="{6D4485B0-88E4-2C48-941D-5F24C72FE8A9}" type="presParOf" srcId="{B764B132-0961-414E-B6FA-FB0C6C1C6CED}" destId="{7111AE39-B455-7C4D-91F4-9E37E3822D07}" srcOrd="0" destOrd="0" presId="urn:microsoft.com/office/officeart/2008/layout/HorizontalMultiLevelHierarchy"/>
    <dgm:cxn modelId="{72FFF85E-5B76-CF4D-A9BC-4A8705B19D82}" type="presParOf" srcId="{B764B132-0961-414E-B6FA-FB0C6C1C6CED}" destId="{551EC4E6-AE1D-DD43-B7C4-D7EFBEA2E636}" srcOrd="1" destOrd="0" presId="urn:microsoft.com/office/officeart/2008/layout/HorizontalMultiLevelHierarchy"/>
    <dgm:cxn modelId="{FBD7B6CF-0563-334D-BC9B-085636B0755C}" type="presParOf" srcId="{551EC4E6-AE1D-DD43-B7C4-D7EFBEA2E636}" destId="{082A771F-69AF-7C4C-86CB-DF1CD8CB6581}" srcOrd="0" destOrd="0" presId="urn:microsoft.com/office/officeart/2008/layout/HorizontalMultiLevelHierarchy"/>
    <dgm:cxn modelId="{CBF51EAB-989F-8847-B790-ACD22DB8A670}" type="presParOf" srcId="{082A771F-69AF-7C4C-86CB-DF1CD8CB6581}" destId="{F726EDD3-E670-9B47-8786-4F599884289D}" srcOrd="0" destOrd="0" presId="urn:microsoft.com/office/officeart/2008/layout/HorizontalMultiLevelHierarchy"/>
    <dgm:cxn modelId="{C86E72A6-011F-A341-83ED-E1B4BED922F7}" type="presParOf" srcId="{551EC4E6-AE1D-DD43-B7C4-D7EFBEA2E636}" destId="{7B40AE63-0EA3-0747-BCE5-5F3AB0355BF2}" srcOrd="1" destOrd="0" presId="urn:microsoft.com/office/officeart/2008/layout/HorizontalMultiLevelHierarchy"/>
    <dgm:cxn modelId="{95EF1E71-4DF6-B04F-B7BD-38921F17370A}" type="presParOf" srcId="{7B40AE63-0EA3-0747-BCE5-5F3AB0355BF2}" destId="{C852AF5D-E3CA-F844-B775-08DD6E6FB940}" srcOrd="0" destOrd="0" presId="urn:microsoft.com/office/officeart/2008/layout/HorizontalMultiLevelHierarchy"/>
    <dgm:cxn modelId="{8FAC904E-6DAA-5445-BCCE-BAC2C8420A8C}" type="presParOf" srcId="{7B40AE63-0EA3-0747-BCE5-5F3AB0355BF2}" destId="{30463D07-8E7F-3146-97CE-76CE82648742}" srcOrd="1" destOrd="0" presId="urn:microsoft.com/office/officeart/2008/layout/HorizontalMultiLevelHierarchy"/>
    <dgm:cxn modelId="{FE96B89A-D503-E64A-9DAB-7E3851324F0C}" type="presParOf" srcId="{551EC4E6-AE1D-DD43-B7C4-D7EFBEA2E636}" destId="{93180932-306E-E545-95F9-2A5635FDC9F1}" srcOrd="2" destOrd="0" presId="urn:microsoft.com/office/officeart/2008/layout/HorizontalMultiLevelHierarchy"/>
    <dgm:cxn modelId="{67193FE9-9888-814F-98D6-F09EB6E44690}" type="presParOf" srcId="{93180932-306E-E545-95F9-2A5635FDC9F1}" destId="{7A2CD5A7-70D6-DE44-803D-0740544CB367}" srcOrd="0" destOrd="0" presId="urn:microsoft.com/office/officeart/2008/layout/HorizontalMultiLevelHierarchy"/>
    <dgm:cxn modelId="{BA01BC6E-283F-8746-8ADA-E2E7635AF6A1}" type="presParOf" srcId="{551EC4E6-AE1D-DD43-B7C4-D7EFBEA2E636}" destId="{A0C9905E-6DBF-7645-94A7-C4BCDADC46B9}" srcOrd="3" destOrd="0" presId="urn:microsoft.com/office/officeart/2008/layout/HorizontalMultiLevelHierarchy"/>
    <dgm:cxn modelId="{03A8FD40-52CC-E34D-89DC-01B5BDE7BDF0}" type="presParOf" srcId="{A0C9905E-6DBF-7645-94A7-C4BCDADC46B9}" destId="{D3E2E567-EC04-E743-9B8C-985408EA1058}" srcOrd="0" destOrd="0" presId="urn:microsoft.com/office/officeart/2008/layout/HorizontalMultiLevelHierarchy"/>
    <dgm:cxn modelId="{0EAEA795-9BAB-A645-88F5-48EA81AE14FA}" type="presParOf" srcId="{A0C9905E-6DBF-7645-94A7-C4BCDADC46B9}" destId="{1488A531-D252-B440-B1DA-4363F37F8970}" srcOrd="1" destOrd="0" presId="urn:microsoft.com/office/officeart/2008/layout/HorizontalMultiLevelHierarchy"/>
    <dgm:cxn modelId="{A57660FE-28C4-534A-8AED-AFE96005EB9B}" type="presParOf" srcId="{551EC4E6-AE1D-DD43-B7C4-D7EFBEA2E636}" destId="{1F2800E8-CF94-FD43-8D0E-7E4B278315B1}" srcOrd="4" destOrd="0" presId="urn:microsoft.com/office/officeart/2008/layout/HorizontalMultiLevelHierarchy"/>
    <dgm:cxn modelId="{44840CDB-AA96-0D4F-9E56-9286E1A8318F}" type="presParOf" srcId="{1F2800E8-CF94-FD43-8D0E-7E4B278315B1}" destId="{938A9782-2B6B-8141-99DA-6568305E0C38}" srcOrd="0" destOrd="0" presId="urn:microsoft.com/office/officeart/2008/layout/HorizontalMultiLevelHierarchy"/>
    <dgm:cxn modelId="{85ED0749-B7D4-4444-A5FC-BE2D2F259DC4}" type="presParOf" srcId="{551EC4E6-AE1D-DD43-B7C4-D7EFBEA2E636}" destId="{7377E58F-198D-DE48-B3AF-2D2AF67C403D}" srcOrd="5" destOrd="0" presId="urn:microsoft.com/office/officeart/2008/layout/HorizontalMultiLevelHierarchy"/>
    <dgm:cxn modelId="{BAC5EC07-1E50-7D45-B104-516285E37B42}" type="presParOf" srcId="{7377E58F-198D-DE48-B3AF-2D2AF67C403D}" destId="{1C998B4A-F8C8-5D49-862A-38B9C7611407}" srcOrd="0" destOrd="0" presId="urn:microsoft.com/office/officeart/2008/layout/HorizontalMultiLevelHierarchy"/>
    <dgm:cxn modelId="{F035B9B5-D5E5-7A40-A41F-ABFFE041553F}"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800" dirty="0" smtClean="0">
              <a:latin typeface="Microsoft YaHei" charset="-122"/>
              <a:ea typeface="Microsoft YaHei" charset="-122"/>
              <a:cs typeface="Microsoft YaHei" charset="-122"/>
            </a:rPr>
            <a:t>第三章 消费者效用分析</a:t>
          </a:r>
          <a:endParaRPr lang="zh-CN" altLang="en-US" sz="28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r>
            <a:rPr lang="en-US" altLang="zh-CN" sz="2000" dirty="0" smtClean="0">
              <a:solidFill>
                <a:schemeClr val="tx1"/>
              </a:solidFill>
              <a:latin typeface="Microsoft YaHei" charset="-122"/>
              <a:ea typeface="Microsoft YaHei" charset="-122"/>
              <a:cs typeface="Microsoft YaHei" charset="-122"/>
            </a:rPr>
            <a:t>3.1</a:t>
          </a:r>
          <a:r>
            <a:rPr lang="zh-CN" altLang="en-US" sz="2000" dirty="0" smtClean="0">
              <a:solidFill>
                <a:schemeClr val="tx1"/>
              </a:solidFill>
              <a:latin typeface="Microsoft YaHei" charset="-122"/>
              <a:ea typeface="Microsoft YaHei" charset="-122"/>
              <a:cs typeface="Microsoft YaHei" charset="-122"/>
            </a:rPr>
            <a:t> 效用理论概述</a:t>
          </a:r>
          <a:endParaRPr lang="zh-CN" altLang="en-US" sz="2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2000" dirty="0" smtClean="0">
              <a:latin typeface="Microsoft YaHei" charset="-122"/>
              <a:ea typeface="Microsoft YaHei" charset="-122"/>
              <a:cs typeface="Microsoft YaHei" charset="-122"/>
            </a:rPr>
            <a:t>3.2</a:t>
          </a:r>
          <a:r>
            <a:rPr lang="zh-CN" altLang="en-US" sz="2000" dirty="0" smtClean="0">
              <a:latin typeface="Microsoft YaHei" charset="-122"/>
              <a:ea typeface="Microsoft YaHei" charset="-122"/>
              <a:cs typeface="Microsoft YaHei" charset="-122"/>
            </a:rPr>
            <a:t> 基数效用论与边际效用分析</a:t>
          </a:r>
          <a:endParaRPr lang="zh-CN" altLang="en-US" sz="2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2000" dirty="0" smtClean="0">
              <a:latin typeface="Microsoft YaHei" charset="-122"/>
              <a:ea typeface="Microsoft YaHei" charset="-122"/>
              <a:cs typeface="Microsoft YaHei" charset="-122"/>
            </a:rPr>
            <a:t>3.3</a:t>
          </a:r>
          <a:r>
            <a:rPr lang="zh-CN" altLang="en-US" sz="2000" dirty="0" smtClean="0">
              <a:latin typeface="Microsoft YaHei" charset="-122"/>
              <a:ea typeface="Microsoft YaHei" charset="-122"/>
              <a:cs typeface="Microsoft YaHei" charset="-122"/>
            </a:rPr>
            <a:t> 序数效用论与无差异曲线分析</a:t>
          </a:r>
          <a:endParaRPr lang="zh-CN" altLang="en-US" sz="20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6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141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3481" custLinFactNeighborX="18563" custLinFactNeighborY="-780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860" custLinFactNeighborX="18563" custLinFactNeighborY="-780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3481" custLinFactNeighborX="18563" custLinFactNeighborY="-780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8CAF558E-C50A-4F4D-9E53-2F1440C6DB00}" type="presOf" srcId="{CC08C8E7-D5AB-9C4F-A78B-4A8C57EB2D22}" destId="{7111AE39-B455-7C4D-91F4-9E37E3822D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9D2F7416-37E0-724C-9725-84C89C52E257}" type="presOf" srcId="{BDC2CFA9-99C6-8347-9628-F8B57513FB8C}" destId="{7A2CD5A7-70D6-DE44-803D-0740544CB367}" srcOrd="1" destOrd="0" presId="urn:microsoft.com/office/officeart/2008/layout/HorizontalMultiLevelHierarchy"/>
    <dgm:cxn modelId="{CC957574-740A-C849-8856-76C539602202}" type="presOf" srcId="{A73DCD64-89DF-3E4C-9543-0D417B51464E}" destId="{082A771F-69AF-7C4C-86CB-DF1CD8CB6581}" srcOrd="0" destOrd="0" presId="urn:microsoft.com/office/officeart/2008/layout/HorizontalMultiLevelHierarchy"/>
    <dgm:cxn modelId="{677FA13C-E09B-8E41-93AB-51DF43050EC6}"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56CD4E0B-8AC8-A748-B02E-E7236BDE4C7D}" type="presOf" srcId="{BDC2CFA9-99C6-8347-9628-F8B57513FB8C}" destId="{93180932-306E-E545-95F9-2A5635FDC9F1}" srcOrd="0" destOrd="0" presId="urn:microsoft.com/office/officeart/2008/layout/HorizontalMultiLevelHierarchy"/>
    <dgm:cxn modelId="{8D99F3E1-D5AB-7348-910E-F9D4439CE4A3}" type="presOf" srcId="{9BA062DA-6B7A-FC4F-B1BB-7CC4C74C72CE}" destId="{1C998B4A-F8C8-5D49-862A-38B9C7611407}" srcOrd="0" destOrd="0" presId="urn:microsoft.com/office/officeart/2008/layout/HorizontalMultiLevelHierarchy"/>
    <dgm:cxn modelId="{6281516C-EBF5-1545-9029-A505A5F18A56}" type="presOf" srcId="{45267C76-6276-B44A-878A-9D61B556EBD7}" destId="{1F2800E8-CF94-FD43-8D0E-7E4B278315B1}" srcOrd="0" destOrd="0" presId="urn:microsoft.com/office/officeart/2008/layout/HorizontalMultiLevelHierarchy"/>
    <dgm:cxn modelId="{2DBA7AD1-F04F-F74A-8347-BD2BD640A375}" type="presOf" srcId="{45267C76-6276-B44A-878A-9D61B556EBD7}" destId="{938A9782-2B6B-8141-99DA-6568305E0C38}" srcOrd="1" destOrd="0" presId="urn:microsoft.com/office/officeart/2008/layout/HorizontalMultiLevelHierarchy"/>
    <dgm:cxn modelId="{EFC19C1B-9665-D449-9792-15A4557E3FD6}"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69E755B5-E6AD-9345-BF33-B2816E6E553A}" type="presOf" srcId="{773FD5F0-F007-F148-886B-86E72F86266E}" destId="{D3E2E567-EC04-E743-9B8C-985408EA1058}" srcOrd="0" destOrd="0" presId="urn:microsoft.com/office/officeart/2008/layout/HorizontalMultiLevelHierarchy"/>
    <dgm:cxn modelId="{F2181CC0-4B87-9E47-8DFF-530690CFBDBE}"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A186C1E-69AA-9840-A6EB-922F5861FFA3}" type="presParOf" srcId="{3013142F-A3C7-F746-853E-2CA8B540A8DE}" destId="{B764B132-0961-414E-B6FA-FB0C6C1C6CED}" srcOrd="0" destOrd="0" presId="urn:microsoft.com/office/officeart/2008/layout/HorizontalMultiLevelHierarchy"/>
    <dgm:cxn modelId="{DD163D1D-CC4B-5742-8AA5-41CAA99DAF84}" type="presParOf" srcId="{B764B132-0961-414E-B6FA-FB0C6C1C6CED}" destId="{7111AE39-B455-7C4D-91F4-9E37E3822D07}" srcOrd="0" destOrd="0" presId="urn:microsoft.com/office/officeart/2008/layout/HorizontalMultiLevelHierarchy"/>
    <dgm:cxn modelId="{302F6B13-30B0-6C47-9A51-B54A867A53FF}" type="presParOf" srcId="{B764B132-0961-414E-B6FA-FB0C6C1C6CED}" destId="{551EC4E6-AE1D-DD43-B7C4-D7EFBEA2E636}" srcOrd="1" destOrd="0" presId="urn:microsoft.com/office/officeart/2008/layout/HorizontalMultiLevelHierarchy"/>
    <dgm:cxn modelId="{06D1A28E-0C20-994B-8FB4-71DF099EC9B5}" type="presParOf" srcId="{551EC4E6-AE1D-DD43-B7C4-D7EFBEA2E636}" destId="{082A771F-69AF-7C4C-86CB-DF1CD8CB6581}" srcOrd="0" destOrd="0" presId="urn:microsoft.com/office/officeart/2008/layout/HorizontalMultiLevelHierarchy"/>
    <dgm:cxn modelId="{63628326-8EBC-3C40-9253-0C78F02140F1}" type="presParOf" srcId="{082A771F-69AF-7C4C-86CB-DF1CD8CB6581}" destId="{F726EDD3-E670-9B47-8786-4F599884289D}" srcOrd="0" destOrd="0" presId="urn:microsoft.com/office/officeart/2008/layout/HorizontalMultiLevelHierarchy"/>
    <dgm:cxn modelId="{A4652B17-7606-3E4B-A177-B802BBC42BF8}" type="presParOf" srcId="{551EC4E6-AE1D-DD43-B7C4-D7EFBEA2E636}" destId="{7B40AE63-0EA3-0747-BCE5-5F3AB0355BF2}" srcOrd="1" destOrd="0" presId="urn:microsoft.com/office/officeart/2008/layout/HorizontalMultiLevelHierarchy"/>
    <dgm:cxn modelId="{25E371AF-8F1A-2F40-9D60-5D3BAEFDF898}" type="presParOf" srcId="{7B40AE63-0EA3-0747-BCE5-5F3AB0355BF2}" destId="{C852AF5D-E3CA-F844-B775-08DD6E6FB940}" srcOrd="0" destOrd="0" presId="urn:microsoft.com/office/officeart/2008/layout/HorizontalMultiLevelHierarchy"/>
    <dgm:cxn modelId="{AEDBE23B-A800-464B-BFBB-6178619CEB86}" type="presParOf" srcId="{7B40AE63-0EA3-0747-BCE5-5F3AB0355BF2}" destId="{30463D07-8E7F-3146-97CE-76CE82648742}" srcOrd="1" destOrd="0" presId="urn:microsoft.com/office/officeart/2008/layout/HorizontalMultiLevelHierarchy"/>
    <dgm:cxn modelId="{0E8540D2-B293-EC4F-BD81-97586A47F58C}" type="presParOf" srcId="{551EC4E6-AE1D-DD43-B7C4-D7EFBEA2E636}" destId="{93180932-306E-E545-95F9-2A5635FDC9F1}" srcOrd="2" destOrd="0" presId="urn:microsoft.com/office/officeart/2008/layout/HorizontalMultiLevelHierarchy"/>
    <dgm:cxn modelId="{0443E3B2-0AD6-1E4B-B950-1253682A27A0}" type="presParOf" srcId="{93180932-306E-E545-95F9-2A5635FDC9F1}" destId="{7A2CD5A7-70D6-DE44-803D-0740544CB367}" srcOrd="0" destOrd="0" presId="urn:microsoft.com/office/officeart/2008/layout/HorizontalMultiLevelHierarchy"/>
    <dgm:cxn modelId="{864079C4-D09D-1149-8DBF-01FD0461C8DE}" type="presParOf" srcId="{551EC4E6-AE1D-DD43-B7C4-D7EFBEA2E636}" destId="{A0C9905E-6DBF-7645-94A7-C4BCDADC46B9}" srcOrd="3" destOrd="0" presId="urn:microsoft.com/office/officeart/2008/layout/HorizontalMultiLevelHierarchy"/>
    <dgm:cxn modelId="{BC333F33-33AF-CD4D-9E03-B14F416CC28F}" type="presParOf" srcId="{A0C9905E-6DBF-7645-94A7-C4BCDADC46B9}" destId="{D3E2E567-EC04-E743-9B8C-985408EA1058}" srcOrd="0" destOrd="0" presId="urn:microsoft.com/office/officeart/2008/layout/HorizontalMultiLevelHierarchy"/>
    <dgm:cxn modelId="{969ECEEE-0BC1-AA48-8F36-0D04DB148E4C}" type="presParOf" srcId="{A0C9905E-6DBF-7645-94A7-C4BCDADC46B9}" destId="{1488A531-D252-B440-B1DA-4363F37F8970}" srcOrd="1" destOrd="0" presId="urn:microsoft.com/office/officeart/2008/layout/HorizontalMultiLevelHierarchy"/>
    <dgm:cxn modelId="{90CA2CD8-1F8D-5F4E-90F3-7A05F9645A3E}" type="presParOf" srcId="{551EC4E6-AE1D-DD43-B7C4-D7EFBEA2E636}" destId="{1F2800E8-CF94-FD43-8D0E-7E4B278315B1}" srcOrd="4" destOrd="0" presId="urn:microsoft.com/office/officeart/2008/layout/HorizontalMultiLevelHierarchy"/>
    <dgm:cxn modelId="{C51F91DB-2DE2-3649-B2D3-2D2DABE9FAFF}" type="presParOf" srcId="{1F2800E8-CF94-FD43-8D0E-7E4B278315B1}" destId="{938A9782-2B6B-8141-99DA-6568305E0C38}" srcOrd="0" destOrd="0" presId="urn:microsoft.com/office/officeart/2008/layout/HorizontalMultiLevelHierarchy"/>
    <dgm:cxn modelId="{9A62E6CF-77A6-FE42-8563-FBAA2A3E02E5}" type="presParOf" srcId="{551EC4E6-AE1D-DD43-B7C4-D7EFBEA2E636}" destId="{7377E58F-198D-DE48-B3AF-2D2AF67C403D}" srcOrd="5" destOrd="0" presId="urn:microsoft.com/office/officeart/2008/layout/HorizontalMultiLevelHierarchy"/>
    <dgm:cxn modelId="{86692FFB-6521-674E-8673-CC9D73794757}" type="presParOf" srcId="{7377E58F-198D-DE48-B3AF-2D2AF67C403D}" destId="{1C998B4A-F8C8-5D49-862A-38B9C7611407}" srcOrd="0" destOrd="0" presId="urn:microsoft.com/office/officeart/2008/layout/HorizontalMultiLevelHierarchy"/>
    <dgm:cxn modelId="{6F1E9CFC-5835-3548-9C6F-FD33D8E491A0}"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2000" dirty="0" smtClean="0">
              <a:latin typeface="Microsoft YaHei" charset="-122"/>
              <a:ea typeface="Microsoft YaHei" charset="-122"/>
              <a:cs typeface="Microsoft YaHei" charset="-122"/>
            </a:rPr>
            <a:t>3.3</a:t>
          </a:r>
          <a:r>
            <a:rPr lang="zh-CN" altLang="en-US" sz="2000" dirty="0" smtClean="0">
              <a:latin typeface="Microsoft YaHei" charset="-122"/>
              <a:ea typeface="Microsoft YaHei" charset="-122"/>
              <a:cs typeface="Microsoft YaHei" charset="-122"/>
            </a:rPr>
            <a:t> 序数效用论与无差异曲线分析</a:t>
          </a:r>
          <a:endParaRPr lang="zh-CN" altLang="en-US" sz="2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dirty="0" smtClean="0">
              <a:solidFill>
                <a:schemeClr val="tx1"/>
              </a:solidFill>
              <a:latin typeface="Microsoft YaHei" charset="-122"/>
              <a:ea typeface="Microsoft YaHei" charset="-122"/>
              <a:cs typeface="Microsoft YaHei" charset="-122"/>
            </a:rPr>
            <a:t>3.3.1</a:t>
          </a:r>
          <a:r>
            <a:rPr lang="zh-CN" altLang="en-US" sz="2000" dirty="0" smtClean="0">
              <a:solidFill>
                <a:schemeClr val="tx1"/>
              </a:solidFill>
              <a:latin typeface="Microsoft YaHei" charset="-122"/>
              <a:ea typeface="Microsoft YaHei" charset="-122"/>
              <a:cs typeface="Microsoft YaHei" charset="-122"/>
            </a:rPr>
            <a:t> 无差异曲线</a:t>
          </a:r>
          <a:endParaRPr lang="zh-CN" altLang="en-US" sz="2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dirty="0" smtClean="0">
              <a:solidFill>
                <a:schemeClr val="tx1"/>
              </a:solidFill>
              <a:latin typeface="Microsoft YaHei" charset="-122"/>
              <a:ea typeface="Microsoft YaHei" charset="-122"/>
              <a:cs typeface="Microsoft YaHei" charset="-122"/>
            </a:rPr>
            <a:t>3.3.2</a:t>
          </a:r>
          <a:r>
            <a:rPr lang="zh-CN" altLang="en-US" sz="2000" dirty="0" smtClean="0">
              <a:solidFill>
                <a:schemeClr val="tx1"/>
              </a:solidFill>
              <a:latin typeface="Microsoft YaHei" charset="-122"/>
              <a:ea typeface="Microsoft YaHei" charset="-122"/>
              <a:cs typeface="Microsoft YaHei" charset="-122"/>
            </a:rPr>
            <a:t> 消费者的预算线</a:t>
          </a:r>
          <a:endParaRPr lang="zh-CN" altLang="en-US" sz="2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dirty="0" smtClean="0">
              <a:solidFill>
                <a:schemeClr val="tx1"/>
              </a:solidFill>
              <a:latin typeface="Microsoft YaHei" charset="-122"/>
              <a:ea typeface="Microsoft YaHei" charset="-122"/>
              <a:cs typeface="Microsoft YaHei" charset="-122"/>
            </a:rPr>
            <a:t>3.3.3</a:t>
          </a:r>
          <a:r>
            <a:rPr lang="zh-CN" altLang="en-US" sz="2000" dirty="0" smtClean="0">
              <a:solidFill>
                <a:schemeClr val="tx1"/>
              </a:solidFill>
              <a:latin typeface="Microsoft YaHei" charset="-122"/>
              <a:ea typeface="Microsoft YaHei" charset="-122"/>
              <a:cs typeface="Microsoft YaHei" charset="-122"/>
            </a:rPr>
            <a:t>  消费者均衡</a:t>
          </a:r>
          <a:endParaRPr lang="zh-CN" altLang="en-US" sz="20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6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141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89194" custLinFactNeighborX="18563" custLinFactNeighborY="-4690">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90116" custLinFactNeighborX="18563" custLinFactNeighborY="-4690">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89187" custLinFactNeighborX="18543" custLinFactNeighborY="-4690">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52748D31-7F3B-1D4A-8345-C76287C7B527}" type="presOf" srcId="{A73DCD64-89DF-3E4C-9543-0D417B51464E}" destId="{082A771F-69AF-7C4C-86CB-DF1CD8CB6581}" srcOrd="0" destOrd="0" presId="urn:microsoft.com/office/officeart/2008/layout/HorizontalMultiLevelHierarchy"/>
    <dgm:cxn modelId="{656A3E54-E6A3-744F-B3A8-71CF0C7672A7}" type="presOf" srcId="{BDC2CFA9-99C6-8347-9628-F8B57513FB8C}" destId="{7A2CD5A7-70D6-DE44-803D-0740544CB367}" srcOrd="1" destOrd="0" presId="urn:microsoft.com/office/officeart/2008/layout/HorizontalMultiLevelHierarchy"/>
    <dgm:cxn modelId="{0061D502-C4D9-1741-83A4-41E275132853}" type="presOf" srcId="{A73DCD64-89DF-3E4C-9543-0D417B51464E}" destId="{F726EDD3-E670-9B47-8786-4F599884289D}" srcOrd="1" destOrd="0" presId="urn:microsoft.com/office/officeart/2008/layout/HorizontalMultiLevelHierarchy"/>
    <dgm:cxn modelId="{194309AD-61D3-4648-B6ED-870CC57071EA}" type="presOf" srcId="{773FD5F0-F007-F148-886B-86E72F86266E}" destId="{D3E2E567-EC04-E743-9B8C-985408EA1058}" srcOrd="0" destOrd="0" presId="urn:microsoft.com/office/officeart/2008/layout/HorizontalMultiLevelHierarchy"/>
    <dgm:cxn modelId="{FFCEC118-AAD8-F44B-BC88-489B4C3E8F38}" type="presOf" srcId="{CC08C8E7-D5AB-9C4F-A78B-4A8C57EB2D22}" destId="{7111AE39-B455-7C4D-91F4-9E37E3822D07}" srcOrd="0" destOrd="0" presId="urn:microsoft.com/office/officeart/2008/layout/HorizontalMultiLevelHierarchy"/>
    <dgm:cxn modelId="{DE40B22B-C49F-2E4C-A617-30BD9991EBB3}" type="presOf" srcId="{45267C76-6276-B44A-878A-9D61B556EBD7}" destId="{1F2800E8-CF94-FD43-8D0E-7E4B278315B1}" srcOrd="0" destOrd="0" presId="urn:microsoft.com/office/officeart/2008/layout/HorizontalMultiLevelHierarchy"/>
    <dgm:cxn modelId="{D79193D4-E21C-D14D-BE6C-1375B6DD7B42}" type="presOf" srcId="{DD5BF61D-B843-C744-B9A9-3312A1287EF4}" destId="{C852AF5D-E3CA-F844-B775-08DD6E6FB940}" srcOrd="0" destOrd="0" presId="urn:microsoft.com/office/officeart/2008/layout/HorizontalMultiLevelHierarchy"/>
    <dgm:cxn modelId="{17764127-77A1-4745-BF44-D98A54038129}" type="presOf" srcId="{BDC2CFA9-99C6-8347-9628-F8B57513FB8C}" destId="{93180932-306E-E545-95F9-2A5635FDC9F1}" srcOrd="0" destOrd="0" presId="urn:microsoft.com/office/officeart/2008/layout/HorizontalMultiLevelHierarchy"/>
    <dgm:cxn modelId="{A04230C1-B0D5-3E4B-B1AB-9038C75B1144}" type="presOf" srcId="{9BA062DA-6B7A-FC4F-B1BB-7CC4C74C72CE}" destId="{1C998B4A-F8C8-5D49-862A-38B9C7611407}" srcOrd="0" destOrd="0" presId="urn:microsoft.com/office/officeart/2008/layout/HorizontalMultiLevelHierarchy"/>
    <dgm:cxn modelId="{3B16113D-95EE-0A46-AAB4-83EB8820D686}" type="presOf" srcId="{45267C76-6276-B44A-878A-9D61B556EBD7}" destId="{938A9782-2B6B-8141-99DA-6568305E0C38}" srcOrd="1" destOrd="0" presId="urn:microsoft.com/office/officeart/2008/layout/HorizontalMultiLevelHierarchy"/>
    <dgm:cxn modelId="{374E19A8-7915-FF4B-BCF0-C385110C373B}"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298D0663-A84A-E743-A9D7-E32820DA0CD2}" type="presParOf" srcId="{3013142F-A3C7-F746-853E-2CA8B540A8DE}" destId="{B764B132-0961-414E-B6FA-FB0C6C1C6CED}" srcOrd="0" destOrd="0" presId="urn:microsoft.com/office/officeart/2008/layout/HorizontalMultiLevelHierarchy"/>
    <dgm:cxn modelId="{05608811-85AF-B246-87EA-4F2CE65C48AB}" type="presParOf" srcId="{B764B132-0961-414E-B6FA-FB0C6C1C6CED}" destId="{7111AE39-B455-7C4D-91F4-9E37E3822D07}" srcOrd="0" destOrd="0" presId="urn:microsoft.com/office/officeart/2008/layout/HorizontalMultiLevelHierarchy"/>
    <dgm:cxn modelId="{242E3F74-E9A5-E04B-9228-CBB00044F787}" type="presParOf" srcId="{B764B132-0961-414E-B6FA-FB0C6C1C6CED}" destId="{551EC4E6-AE1D-DD43-B7C4-D7EFBEA2E636}" srcOrd="1" destOrd="0" presId="urn:microsoft.com/office/officeart/2008/layout/HorizontalMultiLevelHierarchy"/>
    <dgm:cxn modelId="{55094C62-5927-0444-B032-9C108DF85679}" type="presParOf" srcId="{551EC4E6-AE1D-DD43-B7C4-D7EFBEA2E636}" destId="{082A771F-69AF-7C4C-86CB-DF1CD8CB6581}" srcOrd="0" destOrd="0" presId="urn:microsoft.com/office/officeart/2008/layout/HorizontalMultiLevelHierarchy"/>
    <dgm:cxn modelId="{476A53EB-22F4-2C4A-8649-E10FC6B8C9AF}" type="presParOf" srcId="{082A771F-69AF-7C4C-86CB-DF1CD8CB6581}" destId="{F726EDD3-E670-9B47-8786-4F599884289D}" srcOrd="0" destOrd="0" presId="urn:microsoft.com/office/officeart/2008/layout/HorizontalMultiLevelHierarchy"/>
    <dgm:cxn modelId="{B76AAA3D-D3A3-914E-A6B1-83CBF60BA8A2}" type="presParOf" srcId="{551EC4E6-AE1D-DD43-B7C4-D7EFBEA2E636}" destId="{7B40AE63-0EA3-0747-BCE5-5F3AB0355BF2}" srcOrd="1" destOrd="0" presId="urn:microsoft.com/office/officeart/2008/layout/HorizontalMultiLevelHierarchy"/>
    <dgm:cxn modelId="{1728086E-E22F-984C-A073-2E4B98410201}" type="presParOf" srcId="{7B40AE63-0EA3-0747-BCE5-5F3AB0355BF2}" destId="{C852AF5D-E3CA-F844-B775-08DD6E6FB940}" srcOrd="0" destOrd="0" presId="urn:microsoft.com/office/officeart/2008/layout/HorizontalMultiLevelHierarchy"/>
    <dgm:cxn modelId="{29556319-F982-2C43-8E96-016C880D7551}" type="presParOf" srcId="{7B40AE63-0EA3-0747-BCE5-5F3AB0355BF2}" destId="{30463D07-8E7F-3146-97CE-76CE82648742}" srcOrd="1" destOrd="0" presId="urn:microsoft.com/office/officeart/2008/layout/HorizontalMultiLevelHierarchy"/>
    <dgm:cxn modelId="{8294E9CB-6946-494D-AF86-B14987CC500B}" type="presParOf" srcId="{551EC4E6-AE1D-DD43-B7C4-D7EFBEA2E636}" destId="{93180932-306E-E545-95F9-2A5635FDC9F1}" srcOrd="2" destOrd="0" presId="urn:microsoft.com/office/officeart/2008/layout/HorizontalMultiLevelHierarchy"/>
    <dgm:cxn modelId="{C89A8C91-6352-E14E-B7A0-EF7010EE3521}" type="presParOf" srcId="{93180932-306E-E545-95F9-2A5635FDC9F1}" destId="{7A2CD5A7-70D6-DE44-803D-0740544CB367}" srcOrd="0" destOrd="0" presId="urn:microsoft.com/office/officeart/2008/layout/HorizontalMultiLevelHierarchy"/>
    <dgm:cxn modelId="{94F5EB63-F84D-0546-B253-70C811F230B9}" type="presParOf" srcId="{551EC4E6-AE1D-DD43-B7C4-D7EFBEA2E636}" destId="{A0C9905E-6DBF-7645-94A7-C4BCDADC46B9}" srcOrd="3" destOrd="0" presId="urn:microsoft.com/office/officeart/2008/layout/HorizontalMultiLevelHierarchy"/>
    <dgm:cxn modelId="{1594F9C5-B530-3D4D-903F-15D2937FDB93}" type="presParOf" srcId="{A0C9905E-6DBF-7645-94A7-C4BCDADC46B9}" destId="{D3E2E567-EC04-E743-9B8C-985408EA1058}" srcOrd="0" destOrd="0" presId="urn:microsoft.com/office/officeart/2008/layout/HorizontalMultiLevelHierarchy"/>
    <dgm:cxn modelId="{26C73C22-0436-AD45-BC14-5F2E3F0B83C2}" type="presParOf" srcId="{A0C9905E-6DBF-7645-94A7-C4BCDADC46B9}" destId="{1488A531-D252-B440-B1DA-4363F37F8970}" srcOrd="1" destOrd="0" presId="urn:microsoft.com/office/officeart/2008/layout/HorizontalMultiLevelHierarchy"/>
    <dgm:cxn modelId="{07FD0670-2AE4-9D40-AD7C-3D1EAC81DA09}" type="presParOf" srcId="{551EC4E6-AE1D-DD43-B7C4-D7EFBEA2E636}" destId="{1F2800E8-CF94-FD43-8D0E-7E4B278315B1}" srcOrd="4" destOrd="0" presId="urn:microsoft.com/office/officeart/2008/layout/HorizontalMultiLevelHierarchy"/>
    <dgm:cxn modelId="{D6051119-C889-BB47-A47F-1F6003D8D53B}" type="presParOf" srcId="{1F2800E8-CF94-FD43-8D0E-7E4B278315B1}" destId="{938A9782-2B6B-8141-99DA-6568305E0C38}" srcOrd="0" destOrd="0" presId="urn:microsoft.com/office/officeart/2008/layout/HorizontalMultiLevelHierarchy"/>
    <dgm:cxn modelId="{06130BCE-ECE9-134D-96BF-2B8DF58F3376}" type="presParOf" srcId="{551EC4E6-AE1D-DD43-B7C4-D7EFBEA2E636}" destId="{7377E58F-198D-DE48-B3AF-2D2AF67C403D}" srcOrd="5" destOrd="0" presId="urn:microsoft.com/office/officeart/2008/layout/HorizontalMultiLevelHierarchy"/>
    <dgm:cxn modelId="{9BD9E052-A980-1C41-B431-4FDCB9A09220}" type="presParOf" srcId="{7377E58F-198D-DE48-B3AF-2D2AF67C403D}" destId="{1C998B4A-F8C8-5D49-862A-38B9C7611407}" srcOrd="0" destOrd="0" presId="urn:microsoft.com/office/officeart/2008/layout/HorizontalMultiLevelHierarchy"/>
    <dgm:cxn modelId="{CA800328-8AAE-5246-937C-486FD995782F}"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22BAA-5BF2-3448-A529-D989148F12A9}">
      <dsp:nvSpPr>
        <dsp:cNvPr id="0" name=""/>
        <dsp:cNvSpPr/>
      </dsp:nvSpPr>
      <dsp:spPr>
        <a:xfrm>
          <a:off x="2304035" y="3147675"/>
          <a:ext cx="1436770" cy="2855809"/>
        </a:xfrm>
        <a:custGeom>
          <a:avLst/>
          <a:gdLst/>
          <a:ahLst/>
          <a:cxnLst/>
          <a:rect l="0" t="0" r="0" b="0"/>
          <a:pathLst>
            <a:path>
              <a:moveTo>
                <a:pt x="0" y="0"/>
              </a:moveTo>
              <a:lnTo>
                <a:pt x="718385" y="0"/>
              </a:lnTo>
              <a:lnTo>
                <a:pt x="718385" y="2855809"/>
              </a:lnTo>
              <a:lnTo>
                <a:pt x="1436770" y="2855809"/>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42499" y="4495658"/>
        <a:ext cx="159843" cy="159843"/>
      </dsp:txXfrm>
    </dsp:sp>
    <dsp:sp modelId="{1A32823E-C562-194D-8C0A-5A42C66D5E4E}">
      <dsp:nvSpPr>
        <dsp:cNvPr id="0" name=""/>
        <dsp:cNvSpPr/>
      </dsp:nvSpPr>
      <dsp:spPr>
        <a:xfrm>
          <a:off x="2304035" y="3147675"/>
          <a:ext cx="1436770" cy="2331776"/>
        </a:xfrm>
        <a:custGeom>
          <a:avLst/>
          <a:gdLst/>
          <a:ahLst/>
          <a:cxnLst/>
          <a:rect l="0" t="0" r="0" b="0"/>
          <a:pathLst>
            <a:path>
              <a:moveTo>
                <a:pt x="0" y="0"/>
              </a:moveTo>
              <a:lnTo>
                <a:pt x="718385" y="0"/>
              </a:lnTo>
              <a:lnTo>
                <a:pt x="718385" y="2331776"/>
              </a:lnTo>
              <a:lnTo>
                <a:pt x="1436770" y="2331776"/>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53948" y="4245091"/>
        <a:ext cx="136944" cy="136944"/>
      </dsp:txXfrm>
    </dsp:sp>
    <dsp:sp modelId="{79FBF4CB-A334-FA4C-A730-5AE32E36618A}">
      <dsp:nvSpPr>
        <dsp:cNvPr id="0" name=""/>
        <dsp:cNvSpPr/>
      </dsp:nvSpPr>
      <dsp:spPr>
        <a:xfrm>
          <a:off x="2304035" y="3147675"/>
          <a:ext cx="1436770" cy="1807743"/>
        </a:xfrm>
        <a:custGeom>
          <a:avLst/>
          <a:gdLst/>
          <a:ahLst/>
          <a:cxnLst/>
          <a:rect l="0" t="0" r="0" b="0"/>
          <a:pathLst>
            <a:path>
              <a:moveTo>
                <a:pt x="0" y="0"/>
              </a:moveTo>
              <a:lnTo>
                <a:pt x="718385" y="0"/>
              </a:lnTo>
              <a:lnTo>
                <a:pt x="718385" y="1807743"/>
              </a:lnTo>
              <a:lnTo>
                <a:pt x="1436770" y="1807743"/>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64691" y="3993817"/>
        <a:ext cx="115458" cy="115458"/>
      </dsp:txXfrm>
    </dsp:sp>
    <dsp:sp modelId="{4BA792CA-FCEB-7841-9D80-6BB1A42B4D94}">
      <dsp:nvSpPr>
        <dsp:cNvPr id="0" name=""/>
        <dsp:cNvSpPr/>
      </dsp:nvSpPr>
      <dsp:spPr>
        <a:xfrm>
          <a:off x="2304035" y="3147675"/>
          <a:ext cx="1436770" cy="1283711"/>
        </a:xfrm>
        <a:custGeom>
          <a:avLst/>
          <a:gdLst/>
          <a:ahLst/>
          <a:cxnLst/>
          <a:rect l="0" t="0" r="0" b="0"/>
          <a:pathLst>
            <a:path>
              <a:moveTo>
                <a:pt x="0" y="0"/>
              </a:moveTo>
              <a:lnTo>
                <a:pt x="718385" y="0"/>
              </a:lnTo>
              <a:lnTo>
                <a:pt x="718385" y="1283711"/>
              </a:lnTo>
              <a:lnTo>
                <a:pt x="1436770" y="1283711"/>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74252" y="3741362"/>
        <a:ext cx="96335" cy="96335"/>
      </dsp:txXfrm>
    </dsp:sp>
    <dsp:sp modelId="{EFDB52AC-193B-D24A-9D41-0D409F2C9383}">
      <dsp:nvSpPr>
        <dsp:cNvPr id="0" name=""/>
        <dsp:cNvSpPr/>
      </dsp:nvSpPr>
      <dsp:spPr>
        <a:xfrm>
          <a:off x="2304035" y="3147675"/>
          <a:ext cx="1436770" cy="759678"/>
        </a:xfrm>
        <a:custGeom>
          <a:avLst/>
          <a:gdLst/>
          <a:ahLst/>
          <a:cxnLst/>
          <a:rect l="0" t="0" r="0" b="0"/>
          <a:pathLst>
            <a:path>
              <a:moveTo>
                <a:pt x="0" y="0"/>
              </a:moveTo>
              <a:lnTo>
                <a:pt x="718385" y="0"/>
              </a:lnTo>
              <a:lnTo>
                <a:pt x="718385" y="759678"/>
              </a:lnTo>
              <a:lnTo>
                <a:pt x="1436770" y="759678"/>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1789" y="3486882"/>
        <a:ext cx="81262" cy="81262"/>
      </dsp:txXfrm>
    </dsp:sp>
    <dsp:sp modelId="{A3F7329B-086E-6C4A-9619-9EFEE1A157E2}">
      <dsp:nvSpPr>
        <dsp:cNvPr id="0" name=""/>
        <dsp:cNvSpPr/>
      </dsp:nvSpPr>
      <dsp:spPr>
        <a:xfrm>
          <a:off x="2304035" y="3147675"/>
          <a:ext cx="1436770" cy="235645"/>
        </a:xfrm>
        <a:custGeom>
          <a:avLst/>
          <a:gdLst/>
          <a:ahLst/>
          <a:cxnLst/>
          <a:rect l="0" t="0" r="0" b="0"/>
          <a:pathLst>
            <a:path>
              <a:moveTo>
                <a:pt x="0" y="0"/>
              </a:moveTo>
              <a:lnTo>
                <a:pt x="718385" y="0"/>
              </a:lnTo>
              <a:lnTo>
                <a:pt x="718385" y="235645"/>
              </a:lnTo>
              <a:lnTo>
                <a:pt x="1436770" y="235645"/>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6021" y="3229098"/>
        <a:ext cx="72798" cy="72798"/>
      </dsp:txXfrm>
    </dsp:sp>
    <dsp:sp modelId="{D87FA41A-845D-0742-BFE6-B20A8A85E955}">
      <dsp:nvSpPr>
        <dsp:cNvPr id="0" name=""/>
        <dsp:cNvSpPr/>
      </dsp:nvSpPr>
      <dsp:spPr>
        <a:xfrm>
          <a:off x="2304035" y="2859287"/>
          <a:ext cx="1436770" cy="288387"/>
        </a:xfrm>
        <a:custGeom>
          <a:avLst/>
          <a:gdLst/>
          <a:ahLst/>
          <a:cxnLst/>
          <a:rect l="0" t="0" r="0" b="0"/>
          <a:pathLst>
            <a:path>
              <a:moveTo>
                <a:pt x="0" y="288387"/>
              </a:moveTo>
              <a:lnTo>
                <a:pt x="718385" y="288387"/>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5785" y="2966845"/>
        <a:ext cx="73271" cy="73271"/>
      </dsp:txXfrm>
    </dsp:sp>
    <dsp:sp modelId="{D205D4C6-038E-044A-A3BA-7E795737A05F}">
      <dsp:nvSpPr>
        <dsp:cNvPr id="0" name=""/>
        <dsp:cNvSpPr/>
      </dsp:nvSpPr>
      <dsp:spPr>
        <a:xfrm>
          <a:off x="2304035" y="2335254"/>
          <a:ext cx="1436770" cy="812420"/>
        </a:xfrm>
        <a:custGeom>
          <a:avLst/>
          <a:gdLst/>
          <a:ahLst/>
          <a:cxnLst/>
          <a:rect l="0" t="0" r="0" b="0"/>
          <a:pathLst>
            <a:path>
              <a:moveTo>
                <a:pt x="0" y="812420"/>
              </a:moveTo>
              <a:lnTo>
                <a:pt x="718385" y="812420"/>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1156" y="2700200"/>
        <a:ext cx="82527" cy="82527"/>
      </dsp:txXfrm>
    </dsp:sp>
    <dsp:sp modelId="{BF3B09D1-E8E8-0A4F-9573-99448D99561B}">
      <dsp:nvSpPr>
        <dsp:cNvPr id="0" name=""/>
        <dsp:cNvSpPr/>
      </dsp:nvSpPr>
      <dsp:spPr>
        <a:xfrm>
          <a:off x="2304035" y="1811221"/>
          <a:ext cx="1436770" cy="1336453"/>
        </a:xfrm>
        <a:custGeom>
          <a:avLst/>
          <a:gdLst/>
          <a:ahLst/>
          <a:cxnLst/>
          <a:rect l="0" t="0" r="0" b="0"/>
          <a:pathLst>
            <a:path>
              <a:moveTo>
                <a:pt x="0" y="1336453"/>
              </a:moveTo>
              <a:lnTo>
                <a:pt x="718385" y="1336453"/>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73364" y="2430392"/>
        <a:ext cx="98112" cy="98112"/>
      </dsp:txXfrm>
    </dsp:sp>
    <dsp:sp modelId="{F23CCF4A-0F02-B643-86DA-D7F6CBD2CB37}">
      <dsp:nvSpPr>
        <dsp:cNvPr id="0" name=""/>
        <dsp:cNvSpPr/>
      </dsp:nvSpPr>
      <dsp:spPr>
        <a:xfrm>
          <a:off x="2304035" y="1287189"/>
          <a:ext cx="1436770" cy="1860485"/>
        </a:xfrm>
        <a:custGeom>
          <a:avLst/>
          <a:gdLst/>
          <a:ahLst/>
          <a:cxnLst/>
          <a:rect l="0" t="0" r="0" b="0"/>
          <a:pathLst>
            <a:path>
              <a:moveTo>
                <a:pt x="0" y="1860485"/>
              </a:moveTo>
              <a:lnTo>
                <a:pt x="718385" y="1860485"/>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63653" y="2158664"/>
        <a:ext cx="117534" cy="117534"/>
      </dsp:txXfrm>
    </dsp:sp>
    <dsp:sp modelId="{1F2800E8-CF94-FD43-8D0E-7E4B278315B1}">
      <dsp:nvSpPr>
        <dsp:cNvPr id="0" name=""/>
        <dsp:cNvSpPr/>
      </dsp:nvSpPr>
      <dsp:spPr>
        <a:xfrm>
          <a:off x="2304035" y="763156"/>
          <a:ext cx="1436770" cy="2384518"/>
        </a:xfrm>
        <a:custGeom>
          <a:avLst/>
          <a:gdLst/>
          <a:ahLst/>
          <a:cxnLst/>
          <a:rect l="0" t="0" r="0" b="0"/>
          <a:pathLst>
            <a:path>
              <a:moveTo>
                <a:pt x="0" y="2384518"/>
              </a:moveTo>
              <a:lnTo>
                <a:pt x="718385" y="2384518"/>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52822" y="1885817"/>
        <a:ext cx="139196" cy="139196"/>
      </dsp:txXfrm>
    </dsp:sp>
    <dsp:sp modelId="{082A771F-69AF-7C4C-86CB-DF1CD8CB6581}">
      <dsp:nvSpPr>
        <dsp:cNvPr id="0" name=""/>
        <dsp:cNvSpPr/>
      </dsp:nvSpPr>
      <dsp:spPr>
        <a:xfrm>
          <a:off x="2304035" y="239123"/>
          <a:ext cx="1436770" cy="2908551"/>
        </a:xfrm>
        <a:custGeom>
          <a:avLst/>
          <a:gdLst/>
          <a:ahLst/>
          <a:cxnLst/>
          <a:rect l="0" t="0" r="0" b="0"/>
          <a:pathLst>
            <a:path>
              <a:moveTo>
                <a:pt x="0" y="2908551"/>
              </a:moveTo>
              <a:lnTo>
                <a:pt x="718385" y="2908551"/>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41319" y="1612297"/>
        <a:ext cx="162203" cy="162203"/>
      </dsp:txXfrm>
    </dsp:sp>
    <dsp:sp modelId="{7111AE39-B455-7C4D-91F4-9E37E3822D07}">
      <dsp:nvSpPr>
        <dsp:cNvPr id="0" name=""/>
        <dsp:cNvSpPr/>
      </dsp:nvSpPr>
      <dsp:spPr>
        <a:xfrm>
          <a:off x="711201" y="2617091"/>
          <a:ext cx="2124500" cy="106116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SimSun" charset="-122"/>
              <a:ea typeface="SimSun" charset="-122"/>
              <a:cs typeface="SimSun" charset="-122"/>
            </a:rPr>
            <a:t>管理经济学</a:t>
          </a:r>
          <a:endParaRPr lang="zh-CN" altLang="en-US" sz="2400" kern="1200" dirty="0">
            <a:latin typeface="SimSun" charset="-122"/>
            <a:ea typeface="SimSun" charset="-122"/>
            <a:cs typeface="SimSun" charset="-122"/>
          </a:endParaRPr>
        </a:p>
      </dsp:txBody>
      <dsp:txXfrm>
        <a:off x="711201" y="2617091"/>
        <a:ext cx="2124500" cy="1061167"/>
      </dsp:txXfrm>
    </dsp:sp>
    <dsp:sp modelId="{C852AF5D-E3CA-F844-B775-08DD6E6FB940}">
      <dsp:nvSpPr>
        <dsp:cNvPr id="0" name=""/>
        <dsp:cNvSpPr/>
      </dsp:nvSpPr>
      <dsp:spPr>
        <a:xfrm>
          <a:off x="3740806" y="4734"/>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a:t>
          </a:r>
          <a:r>
            <a:rPr lang="zh-CN" altLang="en-US" sz="2400" kern="1200" dirty="0" smtClean="0">
              <a:latin typeface="SimSun" charset="-122"/>
              <a:ea typeface="SimSun" charset="-122"/>
              <a:cs typeface="SimSun" charset="-122"/>
            </a:rPr>
            <a:t> 章 导论</a:t>
          </a:r>
          <a:endParaRPr lang="zh-CN" altLang="en-US" sz="2400" kern="1200" dirty="0">
            <a:latin typeface="SimSun" charset="-122"/>
            <a:ea typeface="SimSun" charset="-122"/>
            <a:cs typeface="SimSun" charset="-122"/>
          </a:endParaRPr>
        </a:p>
      </dsp:txBody>
      <dsp:txXfrm>
        <a:off x="3740806" y="4734"/>
        <a:ext cx="5290901" cy="468778"/>
      </dsp:txXfrm>
    </dsp:sp>
    <dsp:sp modelId="{1C998B4A-F8C8-5D49-862A-38B9C7611407}">
      <dsp:nvSpPr>
        <dsp:cNvPr id="0" name=""/>
        <dsp:cNvSpPr/>
      </dsp:nvSpPr>
      <dsp:spPr>
        <a:xfrm>
          <a:off x="3740806" y="528767"/>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2</a:t>
          </a:r>
          <a:r>
            <a:rPr lang="zh-CN" altLang="en-US" sz="2400" kern="1200" dirty="0" smtClean="0">
              <a:latin typeface="SimSun" charset="-122"/>
              <a:ea typeface="SimSun" charset="-122"/>
              <a:cs typeface="SimSun" charset="-122"/>
            </a:rPr>
            <a:t> 章 供求分析</a:t>
          </a:r>
          <a:endParaRPr lang="zh-CN" altLang="en-US" sz="2400" kern="1200" dirty="0">
            <a:latin typeface="SimSun" charset="-122"/>
            <a:ea typeface="SimSun" charset="-122"/>
            <a:cs typeface="SimSun" charset="-122"/>
          </a:endParaRPr>
        </a:p>
      </dsp:txBody>
      <dsp:txXfrm>
        <a:off x="3740806" y="528767"/>
        <a:ext cx="5290901" cy="468778"/>
      </dsp:txXfrm>
    </dsp:sp>
    <dsp:sp modelId="{801D293D-5A6E-CF4C-ADA4-5CA1C7809ED1}">
      <dsp:nvSpPr>
        <dsp:cNvPr id="0" name=""/>
        <dsp:cNvSpPr/>
      </dsp:nvSpPr>
      <dsp:spPr>
        <a:xfrm>
          <a:off x="3740806" y="1052800"/>
          <a:ext cx="5290901" cy="468778"/>
        </a:xfrm>
        <a:prstGeom prst="rect">
          <a:avLst/>
        </a:prstGeom>
        <a:solidFill>
          <a:srgbClr val="C00000"/>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3</a:t>
          </a:r>
          <a:r>
            <a:rPr lang="zh-CN" altLang="en-US" sz="2400" kern="1200" dirty="0" smtClean="0">
              <a:latin typeface="SimSun" charset="-122"/>
              <a:ea typeface="SimSun" charset="-122"/>
              <a:cs typeface="SimSun" charset="-122"/>
            </a:rPr>
            <a:t> 章 消费者效用分析</a:t>
          </a:r>
          <a:endParaRPr lang="zh-CN" altLang="en-US" sz="2400" kern="1200" dirty="0">
            <a:latin typeface="SimSun" charset="-122"/>
            <a:ea typeface="SimSun" charset="-122"/>
            <a:cs typeface="SimSun" charset="-122"/>
          </a:endParaRPr>
        </a:p>
      </dsp:txBody>
      <dsp:txXfrm>
        <a:off x="3740806" y="1052800"/>
        <a:ext cx="5290901" cy="468778"/>
      </dsp:txXfrm>
    </dsp:sp>
    <dsp:sp modelId="{2A813B24-1D27-BA48-B656-7DF38994DA1B}">
      <dsp:nvSpPr>
        <dsp:cNvPr id="0" name=""/>
        <dsp:cNvSpPr/>
      </dsp:nvSpPr>
      <dsp:spPr>
        <a:xfrm>
          <a:off x="3740806" y="1576832"/>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4</a:t>
          </a:r>
          <a:r>
            <a:rPr lang="zh-CN" altLang="en-US" sz="2400" kern="1200" dirty="0" smtClean="0">
              <a:latin typeface="SimSun" charset="-122"/>
              <a:ea typeface="SimSun" charset="-122"/>
              <a:cs typeface="SimSun" charset="-122"/>
            </a:rPr>
            <a:t> 章 需求弹性与供给弹性分析</a:t>
          </a:r>
          <a:endParaRPr lang="zh-CN" altLang="en-US" sz="2400" kern="1200" dirty="0">
            <a:latin typeface="SimSun" charset="-122"/>
            <a:ea typeface="SimSun" charset="-122"/>
            <a:cs typeface="SimSun" charset="-122"/>
          </a:endParaRPr>
        </a:p>
      </dsp:txBody>
      <dsp:txXfrm>
        <a:off x="3740806" y="1576832"/>
        <a:ext cx="5290901" cy="468778"/>
      </dsp:txXfrm>
    </dsp:sp>
    <dsp:sp modelId="{63F35746-278C-874D-9A13-4343B4455491}">
      <dsp:nvSpPr>
        <dsp:cNvPr id="0" name=""/>
        <dsp:cNvSpPr/>
      </dsp:nvSpPr>
      <dsp:spPr>
        <a:xfrm>
          <a:off x="3740806" y="2100865"/>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5</a:t>
          </a:r>
          <a:r>
            <a:rPr lang="zh-CN" altLang="en-US" sz="2400" kern="1200" dirty="0" smtClean="0">
              <a:latin typeface="SimSun" charset="-122"/>
              <a:ea typeface="SimSun" charset="-122"/>
              <a:cs typeface="SimSun" charset="-122"/>
            </a:rPr>
            <a:t> 章 生产要素投入的决策分析</a:t>
          </a:r>
          <a:endParaRPr lang="zh-CN" altLang="en-US" sz="2400" kern="1200" dirty="0">
            <a:latin typeface="SimSun" charset="-122"/>
            <a:ea typeface="SimSun" charset="-122"/>
            <a:cs typeface="SimSun" charset="-122"/>
          </a:endParaRPr>
        </a:p>
      </dsp:txBody>
      <dsp:txXfrm>
        <a:off x="3740806" y="2100865"/>
        <a:ext cx="5290901" cy="468778"/>
      </dsp:txXfrm>
    </dsp:sp>
    <dsp:sp modelId="{8FE3CA9D-F9AC-4D4D-BF03-5B208403D01F}">
      <dsp:nvSpPr>
        <dsp:cNvPr id="0" name=""/>
        <dsp:cNvSpPr/>
      </dsp:nvSpPr>
      <dsp:spPr>
        <a:xfrm>
          <a:off x="3740806" y="2624898"/>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6</a:t>
          </a:r>
          <a:r>
            <a:rPr lang="zh-CN" altLang="en-US" sz="2400" kern="1200" dirty="0" smtClean="0">
              <a:latin typeface="SimSun" charset="-122"/>
              <a:ea typeface="SimSun" charset="-122"/>
              <a:cs typeface="SimSun" charset="-122"/>
            </a:rPr>
            <a:t> 章 成本分析</a:t>
          </a:r>
        </a:p>
      </dsp:txBody>
      <dsp:txXfrm>
        <a:off x="3740806" y="2624898"/>
        <a:ext cx="5290901" cy="468778"/>
      </dsp:txXfrm>
    </dsp:sp>
    <dsp:sp modelId="{9EBBA99F-A4CB-4947-AF0D-06A5810B9341}">
      <dsp:nvSpPr>
        <dsp:cNvPr id="0" name=""/>
        <dsp:cNvSpPr/>
      </dsp:nvSpPr>
      <dsp:spPr>
        <a:xfrm>
          <a:off x="3740806" y="3148931"/>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7</a:t>
          </a:r>
          <a:r>
            <a:rPr lang="zh-CN" altLang="en-US" sz="2400" kern="1200" dirty="0" smtClean="0">
              <a:latin typeface="SimSun" charset="-122"/>
              <a:ea typeface="SimSun" charset="-122"/>
              <a:cs typeface="SimSun" charset="-122"/>
            </a:rPr>
            <a:t> 章 生产产出的决策分析</a:t>
          </a:r>
        </a:p>
      </dsp:txBody>
      <dsp:txXfrm>
        <a:off x="3740806" y="3148931"/>
        <a:ext cx="5290901" cy="468778"/>
      </dsp:txXfrm>
    </dsp:sp>
    <dsp:sp modelId="{594B141E-C1DA-D845-9DD4-07B3012F8988}">
      <dsp:nvSpPr>
        <dsp:cNvPr id="0" name=""/>
        <dsp:cNvSpPr/>
      </dsp:nvSpPr>
      <dsp:spPr>
        <a:xfrm>
          <a:off x="3740806" y="3672964"/>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8</a:t>
          </a:r>
          <a:r>
            <a:rPr lang="zh-CN" altLang="en-US" sz="2400" kern="1200" dirty="0" smtClean="0">
              <a:latin typeface="SimSun" charset="-122"/>
              <a:ea typeface="SimSun" charset="-122"/>
              <a:cs typeface="SimSun" charset="-122"/>
            </a:rPr>
            <a:t> 章 完全竞争市场中的企业决策</a:t>
          </a:r>
        </a:p>
      </dsp:txBody>
      <dsp:txXfrm>
        <a:off x="3740806" y="3672964"/>
        <a:ext cx="5290901" cy="468778"/>
      </dsp:txXfrm>
    </dsp:sp>
    <dsp:sp modelId="{00C029E1-BACD-3B4B-B105-64422CAA0D27}">
      <dsp:nvSpPr>
        <dsp:cNvPr id="0" name=""/>
        <dsp:cNvSpPr/>
      </dsp:nvSpPr>
      <dsp:spPr>
        <a:xfrm>
          <a:off x="3740806" y="4196996"/>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9</a:t>
          </a:r>
          <a:r>
            <a:rPr lang="zh-CN" altLang="en-US" sz="2400" kern="1200" dirty="0" smtClean="0">
              <a:latin typeface="SimSun" charset="-122"/>
              <a:ea typeface="SimSun" charset="-122"/>
              <a:cs typeface="SimSun" charset="-122"/>
            </a:rPr>
            <a:t> 章 垄断市场中的企业决策</a:t>
          </a:r>
        </a:p>
      </dsp:txBody>
      <dsp:txXfrm>
        <a:off x="3740806" y="4196996"/>
        <a:ext cx="5290901" cy="468778"/>
      </dsp:txXfrm>
    </dsp:sp>
    <dsp:sp modelId="{2B38E664-48B7-7044-9738-8E97AC293AB1}">
      <dsp:nvSpPr>
        <dsp:cNvPr id="0" name=""/>
        <dsp:cNvSpPr/>
      </dsp:nvSpPr>
      <dsp:spPr>
        <a:xfrm>
          <a:off x="3740806" y="4721029"/>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10</a:t>
          </a:r>
          <a:r>
            <a:rPr lang="zh-CN" altLang="en-US" sz="2400" kern="1200" dirty="0" smtClean="0">
              <a:latin typeface="SimSun" charset="-122"/>
              <a:ea typeface="SimSun" charset="-122"/>
              <a:cs typeface="SimSun" charset="-122"/>
            </a:rPr>
            <a:t>章 垄断竞争市场中的企业决策</a:t>
          </a:r>
        </a:p>
      </dsp:txBody>
      <dsp:txXfrm>
        <a:off x="3740806" y="4721029"/>
        <a:ext cx="5290901" cy="468778"/>
      </dsp:txXfrm>
    </dsp:sp>
    <dsp:sp modelId="{0B025E1A-4017-974E-A410-E5C6C65DC33A}">
      <dsp:nvSpPr>
        <dsp:cNvPr id="0" name=""/>
        <dsp:cNvSpPr/>
      </dsp:nvSpPr>
      <dsp:spPr>
        <a:xfrm>
          <a:off x="3740806" y="5245062"/>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11</a:t>
          </a:r>
          <a:r>
            <a:rPr lang="zh-CN" altLang="en-US" sz="2400" kern="1200" dirty="0" smtClean="0">
              <a:latin typeface="SimSun" charset="-122"/>
              <a:ea typeface="SimSun" charset="-122"/>
              <a:cs typeface="SimSun" charset="-122"/>
            </a:rPr>
            <a:t>章 寡头垄断市场中的企业决策</a:t>
          </a:r>
        </a:p>
      </dsp:txBody>
      <dsp:txXfrm>
        <a:off x="3740806" y="5245062"/>
        <a:ext cx="5290901" cy="468778"/>
      </dsp:txXfrm>
    </dsp:sp>
    <dsp:sp modelId="{98898A49-EECE-8C42-800D-7F49FC06C40D}">
      <dsp:nvSpPr>
        <dsp:cNvPr id="0" name=""/>
        <dsp:cNvSpPr/>
      </dsp:nvSpPr>
      <dsp:spPr>
        <a:xfrm>
          <a:off x="3740806" y="5769095"/>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12</a:t>
          </a:r>
          <a:r>
            <a:rPr lang="zh-CN" altLang="en-US" sz="2400" kern="1200" dirty="0" smtClean="0">
              <a:latin typeface="SimSun" charset="-122"/>
              <a:ea typeface="SimSun" charset="-122"/>
              <a:cs typeface="SimSun" charset="-122"/>
            </a:rPr>
            <a:t>章 企业产品定价实践</a:t>
          </a:r>
        </a:p>
      </dsp:txBody>
      <dsp:txXfrm>
        <a:off x="3740806" y="5769095"/>
        <a:ext cx="5290901" cy="4687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823047" y="2757357"/>
          <a:ext cx="2308378" cy="1156187"/>
        </a:xfrm>
        <a:custGeom>
          <a:avLst/>
          <a:gdLst/>
          <a:ahLst/>
          <a:cxnLst/>
          <a:rect l="0" t="0" r="0" b="0"/>
          <a:pathLst>
            <a:path>
              <a:moveTo>
                <a:pt x="0" y="0"/>
              </a:moveTo>
              <a:lnTo>
                <a:pt x="1154189" y="0"/>
              </a:lnTo>
              <a:lnTo>
                <a:pt x="1154189" y="1156187"/>
              </a:lnTo>
              <a:lnTo>
                <a:pt x="2308378" y="115618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2912693" y="3270907"/>
        <a:ext cx="129086" cy="129086"/>
      </dsp:txXfrm>
    </dsp:sp>
    <dsp:sp modelId="{93180932-306E-E545-95F9-2A5635FDC9F1}">
      <dsp:nvSpPr>
        <dsp:cNvPr id="0" name=""/>
        <dsp:cNvSpPr/>
      </dsp:nvSpPr>
      <dsp:spPr>
        <a:xfrm>
          <a:off x="1823047" y="2629123"/>
          <a:ext cx="2308378" cy="128233"/>
        </a:xfrm>
        <a:custGeom>
          <a:avLst/>
          <a:gdLst/>
          <a:ahLst/>
          <a:cxnLst/>
          <a:rect l="0" t="0" r="0" b="0"/>
          <a:pathLst>
            <a:path>
              <a:moveTo>
                <a:pt x="0" y="128233"/>
              </a:moveTo>
              <a:lnTo>
                <a:pt x="1154189" y="128233"/>
              </a:lnTo>
              <a:lnTo>
                <a:pt x="1154189" y="0"/>
              </a:lnTo>
              <a:lnTo>
                <a:pt x="230837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2919438" y="2635442"/>
        <a:ext cx="115596" cy="115596"/>
      </dsp:txXfrm>
    </dsp:sp>
    <dsp:sp modelId="{082A771F-69AF-7C4C-86CB-DF1CD8CB6581}">
      <dsp:nvSpPr>
        <dsp:cNvPr id="0" name=""/>
        <dsp:cNvSpPr/>
      </dsp:nvSpPr>
      <dsp:spPr>
        <a:xfrm>
          <a:off x="1823047" y="1344702"/>
          <a:ext cx="2308378" cy="1412654"/>
        </a:xfrm>
        <a:custGeom>
          <a:avLst/>
          <a:gdLst/>
          <a:ahLst/>
          <a:cxnLst/>
          <a:rect l="0" t="0" r="0" b="0"/>
          <a:pathLst>
            <a:path>
              <a:moveTo>
                <a:pt x="0" y="1412654"/>
              </a:moveTo>
              <a:lnTo>
                <a:pt x="1154189" y="1412654"/>
              </a:lnTo>
              <a:lnTo>
                <a:pt x="1154189" y="0"/>
              </a:lnTo>
              <a:lnTo>
                <a:pt x="230837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2909578" y="1983371"/>
        <a:ext cx="135316" cy="135316"/>
      </dsp:txXfrm>
    </dsp:sp>
    <dsp:sp modelId="{7111AE39-B455-7C4D-91F4-9E37E3822D07}">
      <dsp:nvSpPr>
        <dsp:cNvPr id="0" name=""/>
        <dsp:cNvSpPr/>
      </dsp:nvSpPr>
      <dsp:spPr>
        <a:xfrm>
          <a:off x="189291" y="2243588"/>
          <a:ext cx="2239976"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Microsoft YaHei" charset="-122"/>
              <a:ea typeface="Microsoft YaHei" charset="-122"/>
              <a:cs typeface="Microsoft YaHei" charset="-122"/>
            </a:rPr>
            <a:t>第三章 消费者效用分析</a:t>
          </a:r>
          <a:endParaRPr lang="zh-CN" altLang="en-US" sz="2800" kern="1200" dirty="0">
            <a:latin typeface="Microsoft YaHei" charset="-122"/>
            <a:ea typeface="Microsoft YaHei" charset="-122"/>
            <a:cs typeface="Microsoft YaHei" charset="-122"/>
          </a:endParaRPr>
        </a:p>
      </dsp:txBody>
      <dsp:txXfrm>
        <a:off x="189291" y="2243588"/>
        <a:ext cx="2239976" cy="1027536"/>
      </dsp:txXfrm>
    </dsp:sp>
    <dsp:sp modelId="{C852AF5D-E3CA-F844-B775-08DD6E6FB940}">
      <dsp:nvSpPr>
        <dsp:cNvPr id="0" name=""/>
        <dsp:cNvSpPr/>
      </dsp:nvSpPr>
      <dsp:spPr>
        <a:xfrm>
          <a:off x="4131426" y="830934"/>
          <a:ext cx="4498738"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3.1</a:t>
          </a:r>
          <a:r>
            <a:rPr lang="zh-CN" altLang="en-US" sz="2000" kern="1200" dirty="0" smtClean="0">
              <a:solidFill>
                <a:schemeClr val="tx1"/>
              </a:solidFill>
              <a:latin typeface="Microsoft YaHei" charset="-122"/>
              <a:ea typeface="Microsoft YaHei" charset="-122"/>
              <a:cs typeface="Microsoft YaHei" charset="-122"/>
            </a:rPr>
            <a:t> 效用理论概述</a:t>
          </a:r>
          <a:endParaRPr lang="zh-CN" altLang="en-US" sz="2000" kern="1200" dirty="0">
            <a:solidFill>
              <a:schemeClr val="tx1"/>
            </a:solidFill>
            <a:latin typeface="Microsoft YaHei" charset="-122"/>
            <a:ea typeface="Microsoft YaHei" charset="-122"/>
            <a:cs typeface="Microsoft YaHei" charset="-122"/>
          </a:endParaRPr>
        </a:p>
      </dsp:txBody>
      <dsp:txXfrm>
        <a:off x="4131426" y="830934"/>
        <a:ext cx="4498738" cy="1027536"/>
      </dsp:txXfrm>
    </dsp:sp>
    <dsp:sp modelId="{D3E2E567-EC04-E743-9B8C-985408EA1058}">
      <dsp:nvSpPr>
        <dsp:cNvPr id="0" name=""/>
        <dsp:cNvSpPr/>
      </dsp:nvSpPr>
      <dsp:spPr>
        <a:xfrm>
          <a:off x="4131426" y="2115355"/>
          <a:ext cx="4545214"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3.2</a:t>
          </a:r>
          <a:r>
            <a:rPr lang="zh-CN" altLang="en-US" sz="2000" kern="1200" dirty="0" smtClean="0">
              <a:latin typeface="Microsoft YaHei" charset="-122"/>
              <a:ea typeface="Microsoft YaHei" charset="-122"/>
              <a:cs typeface="Microsoft YaHei" charset="-122"/>
            </a:rPr>
            <a:t> 基数效用论与边际效用分析</a:t>
          </a:r>
          <a:endParaRPr lang="zh-CN" altLang="en-US" sz="2000" kern="1200" dirty="0">
            <a:latin typeface="Microsoft YaHei" charset="-122"/>
            <a:ea typeface="Microsoft YaHei" charset="-122"/>
            <a:cs typeface="Microsoft YaHei" charset="-122"/>
          </a:endParaRPr>
        </a:p>
      </dsp:txBody>
      <dsp:txXfrm>
        <a:off x="4131426" y="2115355"/>
        <a:ext cx="4545214" cy="1027536"/>
      </dsp:txXfrm>
    </dsp:sp>
    <dsp:sp modelId="{1C998B4A-F8C8-5D49-862A-38B9C7611407}">
      <dsp:nvSpPr>
        <dsp:cNvPr id="0" name=""/>
        <dsp:cNvSpPr/>
      </dsp:nvSpPr>
      <dsp:spPr>
        <a:xfrm>
          <a:off x="4131426" y="3399776"/>
          <a:ext cx="4498738"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3.3</a:t>
          </a:r>
          <a:r>
            <a:rPr lang="zh-CN" altLang="en-US" sz="2000" kern="1200" dirty="0" smtClean="0">
              <a:latin typeface="Microsoft YaHei" charset="-122"/>
              <a:ea typeface="Microsoft YaHei" charset="-122"/>
              <a:cs typeface="Microsoft YaHei" charset="-122"/>
            </a:rPr>
            <a:t> 序数效用论与无差异曲线分析</a:t>
          </a:r>
          <a:endParaRPr lang="zh-CN" altLang="en-US" sz="2000" kern="1200" dirty="0">
            <a:latin typeface="Microsoft YaHei" charset="-122"/>
            <a:ea typeface="Microsoft YaHei" charset="-122"/>
            <a:cs typeface="Microsoft YaHei" charset="-122"/>
          </a:endParaRPr>
        </a:p>
      </dsp:txBody>
      <dsp:txXfrm>
        <a:off x="4131426" y="3399776"/>
        <a:ext cx="4498738" cy="102753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2572458" y="2757451"/>
          <a:ext cx="2312218" cy="1190529"/>
        </a:xfrm>
        <a:custGeom>
          <a:avLst/>
          <a:gdLst/>
          <a:ahLst/>
          <a:cxnLst/>
          <a:rect l="0" t="0" r="0" b="0"/>
          <a:pathLst>
            <a:path>
              <a:moveTo>
                <a:pt x="0" y="0"/>
              </a:moveTo>
              <a:lnTo>
                <a:pt x="1156109" y="0"/>
              </a:lnTo>
              <a:lnTo>
                <a:pt x="1156109" y="1190529"/>
              </a:lnTo>
              <a:lnTo>
                <a:pt x="2312218" y="119052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663549" y="3287698"/>
        <a:ext cx="130035" cy="130035"/>
      </dsp:txXfrm>
    </dsp:sp>
    <dsp:sp modelId="{93180932-306E-E545-95F9-2A5635FDC9F1}">
      <dsp:nvSpPr>
        <dsp:cNvPr id="0" name=""/>
        <dsp:cNvSpPr/>
      </dsp:nvSpPr>
      <dsp:spPr>
        <a:xfrm>
          <a:off x="2572458" y="2661047"/>
          <a:ext cx="2312893" cy="96403"/>
        </a:xfrm>
        <a:custGeom>
          <a:avLst/>
          <a:gdLst/>
          <a:ahLst/>
          <a:cxnLst/>
          <a:rect l="0" t="0" r="0" b="0"/>
          <a:pathLst>
            <a:path>
              <a:moveTo>
                <a:pt x="0" y="96403"/>
              </a:moveTo>
              <a:lnTo>
                <a:pt x="1156446" y="96403"/>
              </a:lnTo>
              <a:lnTo>
                <a:pt x="1156446" y="0"/>
              </a:lnTo>
              <a:lnTo>
                <a:pt x="231289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671032" y="2651376"/>
        <a:ext cx="115745" cy="115745"/>
      </dsp:txXfrm>
    </dsp:sp>
    <dsp:sp modelId="{082A771F-69AF-7C4C-86CB-DF1CD8CB6581}">
      <dsp:nvSpPr>
        <dsp:cNvPr id="0" name=""/>
        <dsp:cNvSpPr/>
      </dsp:nvSpPr>
      <dsp:spPr>
        <a:xfrm>
          <a:off x="2572458" y="1374114"/>
          <a:ext cx="2312893" cy="1383336"/>
        </a:xfrm>
        <a:custGeom>
          <a:avLst/>
          <a:gdLst/>
          <a:ahLst/>
          <a:cxnLst/>
          <a:rect l="0" t="0" r="0" b="0"/>
          <a:pathLst>
            <a:path>
              <a:moveTo>
                <a:pt x="0" y="1383336"/>
              </a:moveTo>
              <a:lnTo>
                <a:pt x="1156446" y="1383336"/>
              </a:lnTo>
              <a:lnTo>
                <a:pt x="1156446" y="0"/>
              </a:lnTo>
              <a:lnTo>
                <a:pt x="231289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661529" y="1998407"/>
        <a:ext cx="134750" cy="134750"/>
      </dsp:txXfrm>
    </dsp:sp>
    <dsp:sp modelId="{7111AE39-B455-7C4D-91F4-9E37E3822D07}">
      <dsp:nvSpPr>
        <dsp:cNvPr id="0" name=""/>
        <dsp:cNvSpPr/>
      </dsp:nvSpPr>
      <dsp:spPr>
        <a:xfrm>
          <a:off x="935506" y="2242677"/>
          <a:ext cx="2244357"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3.3</a:t>
          </a:r>
          <a:r>
            <a:rPr lang="zh-CN" altLang="en-US" sz="2000" kern="1200" dirty="0" smtClean="0">
              <a:latin typeface="Microsoft YaHei" charset="-122"/>
              <a:ea typeface="Microsoft YaHei" charset="-122"/>
              <a:cs typeface="Microsoft YaHei" charset="-122"/>
            </a:rPr>
            <a:t> 序数效用论与无差异曲线分析</a:t>
          </a:r>
          <a:endParaRPr lang="zh-CN" altLang="en-US" sz="2000" kern="1200" dirty="0">
            <a:latin typeface="Microsoft YaHei" charset="-122"/>
            <a:ea typeface="Microsoft YaHei" charset="-122"/>
            <a:cs typeface="Microsoft YaHei" charset="-122"/>
          </a:endParaRPr>
        </a:p>
      </dsp:txBody>
      <dsp:txXfrm>
        <a:off x="935506" y="2242677"/>
        <a:ext cx="2244357" cy="1029546"/>
      </dsp:txXfrm>
    </dsp:sp>
    <dsp:sp modelId="{C852AF5D-E3CA-F844-B775-08DD6E6FB940}">
      <dsp:nvSpPr>
        <dsp:cNvPr id="0" name=""/>
        <dsp:cNvSpPr/>
      </dsp:nvSpPr>
      <dsp:spPr>
        <a:xfrm>
          <a:off x="4885352" y="859340"/>
          <a:ext cx="3012004"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3.3.1</a:t>
          </a:r>
          <a:r>
            <a:rPr lang="zh-CN" altLang="en-US" sz="2000" kern="1200" dirty="0" smtClean="0">
              <a:solidFill>
                <a:schemeClr val="tx1"/>
              </a:solidFill>
              <a:latin typeface="Microsoft YaHei" charset="-122"/>
              <a:ea typeface="Microsoft YaHei" charset="-122"/>
              <a:cs typeface="Microsoft YaHei" charset="-122"/>
            </a:rPr>
            <a:t> 无差异曲线</a:t>
          </a:r>
          <a:endParaRPr lang="zh-CN" altLang="en-US" sz="2000" kern="1200" dirty="0">
            <a:solidFill>
              <a:schemeClr val="tx1"/>
            </a:solidFill>
            <a:latin typeface="Microsoft YaHei" charset="-122"/>
            <a:ea typeface="Microsoft YaHei" charset="-122"/>
            <a:cs typeface="Microsoft YaHei" charset="-122"/>
          </a:endParaRPr>
        </a:p>
      </dsp:txBody>
      <dsp:txXfrm>
        <a:off x="4885352" y="859340"/>
        <a:ext cx="3012004" cy="1029546"/>
      </dsp:txXfrm>
    </dsp:sp>
    <dsp:sp modelId="{D3E2E567-EC04-E743-9B8C-985408EA1058}">
      <dsp:nvSpPr>
        <dsp:cNvPr id="0" name=""/>
        <dsp:cNvSpPr/>
      </dsp:nvSpPr>
      <dsp:spPr>
        <a:xfrm>
          <a:off x="4885352" y="2146274"/>
          <a:ext cx="304313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3.3.2</a:t>
          </a:r>
          <a:r>
            <a:rPr lang="zh-CN" altLang="en-US" sz="2000" kern="1200" dirty="0" smtClean="0">
              <a:solidFill>
                <a:schemeClr val="tx1"/>
              </a:solidFill>
              <a:latin typeface="Microsoft YaHei" charset="-122"/>
              <a:ea typeface="Microsoft YaHei" charset="-122"/>
              <a:cs typeface="Microsoft YaHei" charset="-122"/>
            </a:rPr>
            <a:t> 消费者的预算线</a:t>
          </a:r>
          <a:endParaRPr lang="zh-CN" altLang="en-US" sz="2000" kern="1200" dirty="0">
            <a:latin typeface="Microsoft YaHei" charset="-122"/>
            <a:ea typeface="Microsoft YaHei" charset="-122"/>
            <a:cs typeface="Microsoft YaHei" charset="-122"/>
          </a:endParaRPr>
        </a:p>
      </dsp:txBody>
      <dsp:txXfrm>
        <a:off x="4885352" y="2146274"/>
        <a:ext cx="3043139" cy="1029546"/>
      </dsp:txXfrm>
    </dsp:sp>
    <dsp:sp modelId="{1C998B4A-F8C8-5D49-862A-38B9C7611407}">
      <dsp:nvSpPr>
        <dsp:cNvPr id="0" name=""/>
        <dsp:cNvSpPr/>
      </dsp:nvSpPr>
      <dsp:spPr>
        <a:xfrm>
          <a:off x="4884676" y="3433207"/>
          <a:ext cx="3011767"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3.3.3</a:t>
          </a:r>
          <a:r>
            <a:rPr lang="zh-CN" altLang="en-US" sz="2000" kern="1200" dirty="0" smtClean="0">
              <a:solidFill>
                <a:schemeClr val="tx1"/>
              </a:solidFill>
              <a:latin typeface="Microsoft YaHei" charset="-122"/>
              <a:ea typeface="Microsoft YaHei" charset="-122"/>
              <a:cs typeface="Microsoft YaHei" charset="-122"/>
            </a:rPr>
            <a:t>  消费者均衡</a:t>
          </a:r>
          <a:endParaRPr lang="zh-CN" altLang="en-US" sz="2000" kern="1200" dirty="0">
            <a:latin typeface="Microsoft YaHei" charset="-122"/>
            <a:ea typeface="Microsoft YaHei" charset="-122"/>
            <a:cs typeface="Microsoft YaHei" charset="-122"/>
          </a:endParaRPr>
        </a:p>
      </dsp:txBody>
      <dsp:txXfrm>
        <a:off x="4884676" y="3433207"/>
        <a:ext cx="3011767" cy="102954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2523419" y="2751489"/>
          <a:ext cx="2027620" cy="2216186"/>
        </a:xfrm>
        <a:custGeom>
          <a:avLst/>
          <a:gdLst/>
          <a:ahLst/>
          <a:cxnLst/>
          <a:rect l="0" t="0" r="0" b="0"/>
          <a:pathLst>
            <a:path>
              <a:moveTo>
                <a:pt x="0" y="0"/>
              </a:moveTo>
              <a:lnTo>
                <a:pt x="1013810" y="0"/>
              </a:lnTo>
              <a:lnTo>
                <a:pt x="1013810" y="2216186"/>
              </a:lnTo>
              <a:lnTo>
                <a:pt x="2027620" y="22161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3462134" y="3784487"/>
        <a:ext cx="150189" cy="150189"/>
      </dsp:txXfrm>
    </dsp:sp>
    <dsp:sp modelId="{928DE555-0859-B94D-9715-6D45B93E2AAB}">
      <dsp:nvSpPr>
        <dsp:cNvPr id="0" name=""/>
        <dsp:cNvSpPr/>
      </dsp:nvSpPr>
      <dsp:spPr>
        <a:xfrm>
          <a:off x="2523419" y="2751489"/>
          <a:ext cx="2027620" cy="1085322"/>
        </a:xfrm>
        <a:custGeom>
          <a:avLst/>
          <a:gdLst/>
          <a:ahLst/>
          <a:cxnLst/>
          <a:rect l="0" t="0" r="0" b="0"/>
          <a:pathLst>
            <a:path>
              <a:moveTo>
                <a:pt x="0" y="0"/>
              </a:moveTo>
              <a:lnTo>
                <a:pt x="1013810" y="0"/>
              </a:lnTo>
              <a:lnTo>
                <a:pt x="1013810" y="1085322"/>
              </a:lnTo>
              <a:lnTo>
                <a:pt x="2027620" y="108532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zh-CN" altLang="en-US" sz="800" kern="1200"/>
        </a:p>
      </dsp:txBody>
      <dsp:txXfrm>
        <a:off x="3479733" y="3236655"/>
        <a:ext cx="114990" cy="114990"/>
      </dsp:txXfrm>
    </dsp:sp>
    <dsp:sp modelId="{1F2800E8-CF94-FD43-8D0E-7E4B278315B1}">
      <dsp:nvSpPr>
        <dsp:cNvPr id="0" name=""/>
        <dsp:cNvSpPr/>
      </dsp:nvSpPr>
      <dsp:spPr>
        <a:xfrm>
          <a:off x="2523419" y="2625288"/>
          <a:ext cx="2027620" cy="91440"/>
        </a:xfrm>
        <a:custGeom>
          <a:avLst/>
          <a:gdLst/>
          <a:ahLst/>
          <a:cxnLst/>
          <a:rect l="0" t="0" r="0" b="0"/>
          <a:pathLst>
            <a:path>
              <a:moveTo>
                <a:pt x="0" y="126201"/>
              </a:moveTo>
              <a:lnTo>
                <a:pt x="1013810" y="126201"/>
              </a:lnTo>
              <a:lnTo>
                <a:pt x="1013810" y="45720"/>
              </a:lnTo>
              <a:lnTo>
                <a:pt x="2027620"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486498" y="2620277"/>
        <a:ext cx="101460" cy="101460"/>
      </dsp:txXfrm>
    </dsp:sp>
    <dsp:sp modelId="{93180932-306E-E545-95F9-2A5635FDC9F1}">
      <dsp:nvSpPr>
        <dsp:cNvPr id="0" name=""/>
        <dsp:cNvSpPr/>
      </dsp:nvSpPr>
      <dsp:spPr>
        <a:xfrm>
          <a:off x="2523419" y="1543530"/>
          <a:ext cx="2026318" cy="1207959"/>
        </a:xfrm>
        <a:custGeom>
          <a:avLst/>
          <a:gdLst/>
          <a:ahLst/>
          <a:cxnLst/>
          <a:rect l="0" t="0" r="0" b="0"/>
          <a:pathLst>
            <a:path>
              <a:moveTo>
                <a:pt x="0" y="1207959"/>
              </a:moveTo>
              <a:lnTo>
                <a:pt x="1013159" y="1207959"/>
              </a:lnTo>
              <a:lnTo>
                <a:pt x="1013159" y="0"/>
              </a:lnTo>
              <a:lnTo>
                <a:pt x="202631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477602" y="2088533"/>
        <a:ext cx="117952" cy="117952"/>
      </dsp:txXfrm>
    </dsp:sp>
    <dsp:sp modelId="{082A771F-69AF-7C4C-86CB-DF1CD8CB6581}">
      <dsp:nvSpPr>
        <dsp:cNvPr id="0" name=""/>
        <dsp:cNvSpPr/>
      </dsp:nvSpPr>
      <dsp:spPr>
        <a:xfrm>
          <a:off x="2523419" y="483078"/>
          <a:ext cx="2026318" cy="2268411"/>
        </a:xfrm>
        <a:custGeom>
          <a:avLst/>
          <a:gdLst/>
          <a:ahLst/>
          <a:cxnLst/>
          <a:rect l="0" t="0" r="0" b="0"/>
          <a:pathLst>
            <a:path>
              <a:moveTo>
                <a:pt x="0" y="2268411"/>
              </a:moveTo>
              <a:lnTo>
                <a:pt x="1013159" y="2268411"/>
              </a:lnTo>
              <a:lnTo>
                <a:pt x="1013159" y="0"/>
              </a:lnTo>
              <a:lnTo>
                <a:pt x="202631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460537" y="1541242"/>
        <a:ext cx="152082" cy="152082"/>
      </dsp:txXfrm>
    </dsp:sp>
    <dsp:sp modelId="{7111AE39-B455-7C4D-91F4-9E37E3822D07}">
      <dsp:nvSpPr>
        <dsp:cNvPr id="0" name=""/>
        <dsp:cNvSpPr/>
      </dsp:nvSpPr>
      <dsp:spPr>
        <a:xfrm>
          <a:off x="823680" y="2300498"/>
          <a:ext cx="2497494"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kern="1200" dirty="0" smtClean="0">
              <a:latin typeface="Microsoft YaHei" charset="-122"/>
              <a:ea typeface="Microsoft YaHei" charset="-122"/>
              <a:cs typeface="Microsoft YaHei" charset="-122"/>
            </a:rPr>
            <a:t>3.2</a:t>
          </a:r>
          <a:r>
            <a:rPr lang="zh-CN" altLang="en-US" sz="2400" kern="1200" dirty="0" smtClean="0">
              <a:latin typeface="Microsoft YaHei" charset="-122"/>
              <a:ea typeface="Microsoft YaHei" charset="-122"/>
              <a:cs typeface="Microsoft YaHei" charset="-122"/>
            </a:rPr>
            <a:t> 基数效用论与边际效用分析</a:t>
          </a:r>
          <a:endParaRPr lang="zh-CN" altLang="en-US" sz="2400" kern="1200" dirty="0">
            <a:latin typeface="Microsoft YaHei" charset="-122"/>
            <a:ea typeface="Microsoft YaHei" charset="-122"/>
            <a:cs typeface="Microsoft YaHei" charset="-122"/>
          </a:endParaRPr>
        </a:p>
      </dsp:txBody>
      <dsp:txXfrm>
        <a:off x="823680" y="2300498"/>
        <a:ext cx="2497494" cy="901982"/>
      </dsp:txXfrm>
    </dsp:sp>
    <dsp:sp modelId="{C852AF5D-E3CA-F844-B775-08DD6E6FB940}">
      <dsp:nvSpPr>
        <dsp:cNvPr id="0" name=""/>
        <dsp:cNvSpPr/>
      </dsp:nvSpPr>
      <dsp:spPr>
        <a:xfrm>
          <a:off x="4549737" y="32087"/>
          <a:ext cx="3313552"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3.2.1</a:t>
          </a:r>
          <a:r>
            <a:rPr lang="zh-CN" altLang="en-US" sz="2000" kern="1200" dirty="0" smtClean="0">
              <a:solidFill>
                <a:schemeClr val="tx1"/>
              </a:solidFill>
              <a:latin typeface="Microsoft YaHei" charset="-122"/>
              <a:ea typeface="Microsoft YaHei" charset="-122"/>
              <a:cs typeface="Microsoft YaHei" charset="-122"/>
            </a:rPr>
            <a:t> 总效用与边际效用</a:t>
          </a:r>
          <a:endParaRPr lang="zh-CN" altLang="en-US" sz="2000" kern="1200" dirty="0">
            <a:solidFill>
              <a:schemeClr val="tx1"/>
            </a:solidFill>
            <a:latin typeface="Microsoft YaHei" charset="-122"/>
            <a:ea typeface="Microsoft YaHei" charset="-122"/>
            <a:cs typeface="Microsoft YaHei" charset="-122"/>
          </a:endParaRPr>
        </a:p>
      </dsp:txBody>
      <dsp:txXfrm>
        <a:off x="4549737" y="32087"/>
        <a:ext cx="3313552" cy="901982"/>
      </dsp:txXfrm>
    </dsp:sp>
    <dsp:sp modelId="{D3E2E567-EC04-E743-9B8C-985408EA1058}">
      <dsp:nvSpPr>
        <dsp:cNvPr id="0" name=""/>
        <dsp:cNvSpPr/>
      </dsp:nvSpPr>
      <dsp:spPr>
        <a:xfrm>
          <a:off x="4549737" y="1092538"/>
          <a:ext cx="3347782"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3.2.2</a:t>
          </a:r>
          <a:r>
            <a:rPr lang="zh-CN" altLang="en-US" sz="2000" kern="1200" dirty="0" smtClean="0">
              <a:latin typeface="Microsoft YaHei" charset="-122"/>
              <a:ea typeface="Microsoft YaHei" charset="-122"/>
              <a:cs typeface="Microsoft YaHei" charset="-122"/>
            </a:rPr>
            <a:t> 边际效用递减规律</a:t>
          </a:r>
          <a:endParaRPr lang="zh-CN" altLang="en-US" sz="2000" kern="1200" dirty="0">
            <a:latin typeface="Microsoft YaHei" charset="-122"/>
            <a:ea typeface="Microsoft YaHei" charset="-122"/>
            <a:cs typeface="Microsoft YaHei" charset="-122"/>
          </a:endParaRPr>
        </a:p>
      </dsp:txBody>
      <dsp:txXfrm>
        <a:off x="4549737" y="1092538"/>
        <a:ext cx="3347782" cy="901982"/>
      </dsp:txXfrm>
    </dsp:sp>
    <dsp:sp modelId="{1C998B4A-F8C8-5D49-862A-38B9C7611407}">
      <dsp:nvSpPr>
        <dsp:cNvPr id="0" name=""/>
        <dsp:cNvSpPr/>
      </dsp:nvSpPr>
      <dsp:spPr>
        <a:xfrm>
          <a:off x="4551039" y="2220017"/>
          <a:ext cx="3313670"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3.2.3</a:t>
          </a:r>
          <a:r>
            <a:rPr lang="zh-CN" altLang="en-US" sz="2000" kern="1200" dirty="0" smtClean="0">
              <a:latin typeface="Microsoft YaHei" charset="-122"/>
              <a:ea typeface="Microsoft YaHei" charset="-122"/>
              <a:cs typeface="Microsoft YaHei" charset="-122"/>
            </a:rPr>
            <a:t> 消费者均衡</a:t>
          </a:r>
          <a:endParaRPr lang="zh-CN" altLang="en-US" sz="2000" kern="1200" dirty="0">
            <a:latin typeface="Microsoft YaHei" charset="-122"/>
            <a:ea typeface="Microsoft YaHei" charset="-122"/>
            <a:cs typeface="Microsoft YaHei" charset="-122"/>
          </a:endParaRPr>
        </a:p>
      </dsp:txBody>
      <dsp:txXfrm>
        <a:off x="4551039" y="2220017"/>
        <a:ext cx="3313670" cy="901982"/>
      </dsp:txXfrm>
    </dsp:sp>
    <dsp:sp modelId="{34EC2BAF-C861-E344-93B6-BD781E999415}">
      <dsp:nvSpPr>
        <dsp:cNvPr id="0" name=""/>
        <dsp:cNvSpPr/>
      </dsp:nvSpPr>
      <dsp:spPr>
        <a:xfrm>
          <a:off x="4551039" y="3385820"/>
          <a:ext cx="3313670"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3.2.4</a:t>
          </a:r>
          <a:r>
            <a:rPr lang="zh-CN" altLang="en-US" sz="2000" kern="1200" dirty="0" smtClean="0">
              <a:latin typeface="Microsoft YaHei" charset="-122"/>
              <a:ea typeface="Microsoft YaHei" charset="-122"/>
              <a:cs typeface="Microsoft YaHei" charset="-122"/>
            </a:rPr>
            <a:t> 个人需求曲线的推导</a:t>
          </a:r>
          <a:endParaRPr lang="zh-CN" altLang="en-US" sz="2000" kern="1200" dirty="0">
            <a:latin typeface="Microsoft YaHei" charset="-122"/>
            <a:ea typeface="Microsoft YaHei" charset="-122"/>
            <a:cs typeface="Microsoft YaHei" charset="-122"/>
          </a:endParaRPr>
        </a:p>
      </dsp:txBody>
      <dsp:txXfrm>
        <a:off x="4551039" y="3385820"/>
        <a:ext cx="3313670" cy="901982"/>
      </dsp:txXfrm>
    </dsp:sp>
    <dsp:sp modelId="{54A3275B-2615-A84F-8872-C15EFA9DF312}">
      <dsp:nvSpPr>
        <dsp:cNvPr id="0" name=""/>
        <dsp:cNvSpPr/>
      </dsp:nvSpPr>
      <dsp:spPr>
        <a:xfrm>
          <a:off x="4551039" y="4516684"/>
          <a:ext cx="3313670"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3.2.5</a:t>
          </a:r>
          <a:r>
            <a:rPr lang="zh-CN" altLang="en-US" sz="2000" kern="1200" dirty="0" smtClean="0">
              <a:latin typeface="Microsoft YaHei" charset="-122"/>
              <a:ea typeface="Microsoft YaHei" charset="-122"/>
              <a:cs typeface="Microsoft YaHei" charset="-122"/>
            </a:rPr>
            <a:t> 消费者剩余</a:t>
          </a:r>
          <a:endParaRPr lang="zh-CN" altLang="en-US" sz="2000" kern="1200" dirty="0">
            <a:latin typeface="Microsoft YaHei" charset="-122"/>
            <a:ea typeface="Microsoft YaHei" charset="-122"/>
            <a:cs typeface="Microsoft YaHei" charset="-122"/>
          </a:endParaRPr>
        </a:p>
      </dsp:txBody>
      <dsp:txXfrm>
        <a:off x="4551039" y="4516684"/>
        <a:ext cx="3313670" cy="90198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2572458" y="2757451"/>
          <a:ext cx="2312218" cy="1190529"/>
        </a:xfrm>
        <a:custGeom>
          <a:avLst/>
          <a:gdLst/>
          <a:ahLst/>
          <a:cxnLst/>
          <a:rect l="0" t="0" r="0" b="0"/>
          <a:pathLst>
            <a:path>
              <a:moveTo>
                <a:pt x="0" y="0"/>
              </a:moveTo>
              <a:lnTo>
                <a:pt x="1156109" y="0"/>
              </a:lnTo>
              <a:lnTo>
                <a:pt x="1156109" y="1190529"/>
              </a:lnTo>
              <a:lnTo>
                <a:pt x="2312218" y="119052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663549" y="3287698"/>
        <a:ext cx="130035" cy="130035"/>
      </dsp:txXfrm>
    </dsp:sp>
    <dsp:sp modelId="{93180932-306E-E545-95F9-2A5635FDC9F1}">
      <dsp:nvSpPr>
        <dsp:cNvPr id="0" name=""/>
        <dsp:cNvSpPr/>
      </dsp:nvSpPr>
      <dsp:spPr>
        <a:xfrm>
          <a:off x="2572458" y="2661047"/>
          <a:ext cx="2312893" cy="96403"/>
        </a:xfrm>
        <a:custGeom>
          <a:avLst/>
          <a:gdLst/>
          <a:ahLst/>
          <a:cxnLst/>
          <a:rect l="0" t="0" r="0" b="0"/>
          <a:pathLst>
            <a:path>
              <a:moveTo>
                <a:pt x="0" y="96403"/>
              </a:moveTo>
              <a:lnTo>
                <a:pt x="1156446" y="96403"/>
              </a:lnTo>
              <a:lnTo>
                <a:pt x="1156446" y="0"/>
              </a:lnTo>
              <a:lnTo>
                <a:pt x="231289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671032" y="2651376"/>
        <a:ext cx="115745" cy="115745"/>
      </dsp:txXfrm>
    </dsp:sp>
    <dsp:sp modelId="{082A771F-69AF-7C4C-86CB-DF1CD8CB6581}">
      <dsp:nvSpPr>
        <dsp:cNvPr id="0" name=""/>
        <dsp:cNvSpPr/>
      </dsp:nvSpPr>
      <dsp:spPr>
        <a:xfrm>
          <a:off x="2572458" y="1374114"/>
          <a:ext cx="2312893" cy="1383336"/>
        </a:xfrm>
        <a:custGeom>
          <a:avLst/>
          <a:gdLst/>
          <a:ahLst/>
          <a:cxnLst/>
          <a:rect l="0" t="0" r="0" b="0"/>
          <a:pathLst>
            <a:path>
              <a:moveTo>
                <a:pt x="0" y="1383336"/>
              </a:moveTo>
              <a:lnTo>
                <a:pt x="1156446" y="1383336"/>
              </a:lnTo>
              <a:lnTo>
                <a:pt x="1156446" y="0"/>
              </a:lnTo>
              <a:lnTo>
                <a:pt x="231289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661529" y="1998407"/>
        <a:ext cx="134750" cy="134750"/>
      </dsp:txXfrm>
    </dsp:sp>
    <dsp:sp modelId="{7111AE39-B455-7C4D-91F4-9E37E3822D07}">
      <dsp:nvSpPr>
        <dsp:cNvPr id="0" name=""/>
        <dsp:cNvSpPr/>
      </dsp:nvSpPr>
      <dsp:spPr>
        <a:xfrm>
          <a:off x="935506" y="2242677"/>
          <a:ext cx="2244357"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3.3</a:t>
          </a:r>
          <a:r>
            <a:rPr lang="zh-CN" altLang="en-US" sz="2000" kern="1200" dirty="0" smtClean="0">
              <a:latin typeface="Microsoft YaHei" charset="-122"/>
              <a:ea typeface="Microsoft YaHei" charset="-122"/>
              <a:cs typeface="Microsoft YaHei" charset="-122"/>
            </a:rPr>
            <a:t> 序数效用论与无差异曲线分析</a:t>
          </a:r>
          <a:endParaRPr lang="zh-CN" altLang="en-US" sz="2000" kern="1200" dirty="0">
            <a:latin typeface="Microsoft YaHei" charset="-122"/>
            <a:ea typeface="Microsoft YaHei" charset="-122"/>
            <a:cs typeface="Microsoft YaHei" charset="-122"/>
          </a:endParaRPr>
        </a:p>
      </dsp:txBody>
      <dsp:txXfrm>
        <a:off x="935506" y="2242677"/>
        <a:ext cx="2244357" cy="1029546"/>
      </dsp:txXfrm>
    </dsp:sp>
    <dsp:sp modelId="{C852AF5D-E3CA-F844-B775-08DD6E6FB940}">
      <dsp:nvSpPr>
        <dsp:cNvPr id="0" name=""/>
        <dsp:cNvSpPr/>
      </dsp:nvSpPr>
      <dsp:spPr>
        <a:xfrm>
          <a:off x="4885352" y="859340"/>
          <a:ext cx="3012004"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3.3.1</a:t>
          </a:r>
          <a:r>
            <a:rPr lang="zh-CN" altLang="en-US" sz="2000" kern="1200" dirty="0" smtClean="0">
              <a:solidFill>
                <a:schemeClr val="tx1"/>
              </a:solidFill>
              <a:latin typeface="Microsoft YaHei" charset="-122"/>
              <a:ea typeface="Microsoft YaHei" charset="-122"/>
              <a:cs typeface="Microsoft YaHei" charset="-122"/>
            </a:rPr>
            <a:t> 无差异曲线</a:t>
          </a:r>
          <a:endParaRPr lang="zh-CN" altLang="en-US" sz="2000" kern="1200" dirty="0">
            <a:solidFill>
              <a:schemeClr val="tx1"/>
            </a:solidFill>
            <a:latin typeface="Microsoft YaHei" charset="-122"/>
            <a:ea typeface="Microsoft YaHei" charset="-122"/>
            <a:cs typeface="Microsoft YaHei" charset="-122"/>
          </a:endParaRPr>
        </a:p>
      </dsp:txBody>
      <dsp:txXfrm>
        <a:off x="4885352" y="859340"/>
        <a:ext cx="3012004" cy="1029546"/>
      </dsp:txXfrm>
    </dsp:sp>
    <dsp:sp modelId="{D3E2E567-EC04-E743-9B8C-985408EA1058}">
      <dsp:nvSpPr>
        <dsp:cNvPr id="0" name=""/>
        <dsp:cNvSpPr/>
      </dsp:nvSpPr>
      <dsp:spPr>
        <a:xfrm>
          <a:off x="4885352" y="2146274"/>
          <a:ext cx="304313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3.3.2</a:t>
          </a:r>
          <a:r>
            <a:rPr lang="zh-CN" altLang="en-US" sz="2000" kern="1200" dirty="0" smtClean="0">
              <a:solidFill>
                <a:schemeClr val="tx1"/>
              </a:solidFill>
              <a:latin typeface="Microsoft YaHei" charset="-122"/>
              <a:ea typeface="Microsoft YaHei" charset="-122"/>
              <a:cs typeface="Microsoft YaHei" charset="-122"/>
            </a:rPr>
            <a:t> 消费者的预算线</a:t>
          </a:r>
          <a:endParaRPr lang="zh-CN" altLang="en-US" sz="2000" kern="1200" dirty="0">
            <a:latin typeface="Microsoft YaHei" charset="-122"/>
            <a:ea typeface="Microsoft YaHei" charset="-122"/>
            <a:cs typeface="Microsoft YaHei" charset="-122"/>
          </a:endParaRPr>
        </a:p>
      </dsp:txBody>
      <dsp:txXfrm>
        <a:off x="4885352" y="2146274"/>
        <a:ext cx="3043139" cy="1029546"/>
      </dsp:txXfrm>
    </dsp:sp>
    <dsp:sp modelId="{1C998B4A-F8C8-5D49-862A-38B9C7611407}">
      <dsp:nvSpPr>
        <dsp:cNvPr id="0" name=""/>
        <dsp:cNvSpPr/>
      </dsp:nvSpPr>
      <dsp:spPr>
        <a:xfrm>
          <a:off x="4884676" y="3433207"/>
          <a:ext cx="3011767"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3.3.3</a:t>
          </a:r>
          <a:r>
            <a:rPr lang="zh-CN" altLang="en-US" sz="2000" kern="1200" dirty="0" smtClean="0">
              <a:solidFill>
                <a:schemeClr val="tx1"/>
              </a:solidFill>
              <a:latin typeface="Microsoft YaHei" charset="-122"/>
              <a:ea typeface="Microsoft YaHei" charset="-122"/>
              <a:cs typeface="Microsoft YaHei" charset="-122"/>
            </a:rPr>
            <a:t>  消费者均衡</a:t>
          </a:r>
          <a:endParaRPr lang="zh-CN" altLang="en-US" sz="2000" kern="1200" dirty="0">
            <a:latin typeface="Microsoft YaHei" charset="-122"/>
            <a:ea typeface="Microsoft YaHei" charset="-122"/>
            <a:cs typeface="Microsoft YaHei" charset="-122"/>
          </a:endParaRPr>
        </a:p>
      </dsp:txBody>
      <dsp:txXfrm>
        <a:off x="4884676" y="3433207"/>
        <a:ext cx="3011767" cy="1029546"/>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
            <a:lnSpc>
              <a:spcPct val="90000"/>
            </a:lnSpc>
            <a:spcBef>
              <a:spcPct val="0"/>
            </a:spcBef>
            <a:spcAft>
              <a:spcPct val="35000"/>
            </a:spcAft>
          </a:pPr>
          <a:endParaRPr lang="zh-CN" altLang="en-US" sz="200" kern="1200">
            <a:latin typeface="Microsoft YaHei" charset="-122"/>
            <a:ea typeface="Microsoft YaHei"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3.3</a:t>
          </a:r>
          <a:r>
            <a:rPr lang="zh-CN" altLang="en-US" sz="1200" kern="1200" dirty="0" smtClean="0">
              <a:latin typeface="Microsoft YaHei" charset="-122"/>
              <a:ea typeface="Microsoft YaHei" charset="-122"/>
              <a:cs typeface="Microsoft YaHei" charset="-122"/>
            </a:rPr>
            <a:t> 序数效用论与无差异曲线分析</a:t>
          </a:r>
          <a:endParaRPr lang="zh-CN" altLang="en-US" sz="1200" kern="1200" dirty="0">
            <a:latin typeface="Microsoft YaHei" charset="-122"/>
            <a:ea typeface="Microsoft YaHei" charset="-122"/>
            <a:cs typeface="Microsoft YaHei" charset="-122"/>
          </a:endParaRP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3.3.1</a:t>
          </a:r>
          <a:r>
            <a:rPr lang="zh-CN" altLang="en-US" sz="1200" kern="1200" dirty="0" smtClean="0">
              <a:solidFill>
                <a:schemeClr val="tx1"/>
              </a:solidFill>
              <a:latin typeface="Microsoft YaHei" charset="-122"/>
              <a:ea typeface="Microsoft YaHei" charset="-122"/>
              <a:cs typeface="Microsoft YaHei" charset="-122"/>
            </a:rPr>
            <a:t> 无差异曲线</a:t>
          </a:r>
          <a:endParaRPr lang="zh-CN" altLang="en-US" sz="1200" kern="1200" dirty="0">
            <a:solidFill>
              <a:schemeClr val="tx1"/>
            </a:solidFill>
            <a:latin typeface="Microsoft YaHei" charset="-122"/>
            <a:ea typeface="Microsoft YaHei" charset="-122"/>
            <a:cs typeface="Microsoft YaHei" charset="-122"/>
          </a:endParaRP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3.3.2</a:t>
          </a:r>
          <a:r>
            <a:rPr lang="zh-CN" altLang="en-US" sz="1200" kern="1200" dirty="0" smtClean="0">
              <a:solidFill>
                <a:schemeClr val="tx1"/>
              </a:solidFill>
              <a:latin typeface="Microsoft YaHei" charset="-122"/>
              <a:ea typeface="Microsoft YaHei" charset="-122"/>
              <a:cs typeface="Microsoft YaHei" charset="-122"/>
            </a:rPr>
            <a:t> 消费者的预算线</a:t>
          </a:r>
          <a:endParaRPr lang="zh-CN" altLang="en-US" sz="1200" kern="1200" dirty="0">
            <a:latin typeface="Microsoft YaHei" charset="-122"/>
            <a:ea typeface="Microsoft YaHei"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solidFill>
                <a:schemeClr val="tx1"/>
              </a:solidFill>
              <a:latin typeface="Microsoft YaHei" charset="-122"/>
              <a:ea typeface="Microsoft YaHei" charset="-122"/>
              <a:cs typeface="Microsoft YaHei" charset="-122"/>
            </a:rPr>
            <a:t>3.3.3</a:t>
          </a:r>
          <a:r>
            <a:rPr lang="zh-CN" altLang="en-US" sz="1200" kern="1200" dirty="0" smtClean="0">
              <a:solidFill>
                <a:schemeClr val="tx1"/>
              </a:solidFill>
              <a:latin typeface="Microsoft YaHei" charset="-122"/>
              <a:ea typeface="Microsoft YaHei" charset="-122"/>
              <a:cs typeface="Microsoft YaHei" charset="-122"/>
            </a:rPr>
            <a:t>  消费者均衡</a:t>
          </a:r>
          <a:endParaRPr lang="zh-CN" altLang="en-US" sz="1200" kern="1200" dirty="0">
            <a:latin typeface="Microsoft YaHei" charset="-122"/>
            <a:ea typeface="Microsoft YaHei" charset="-122"/>
            <a:cs typeface="Microsoft YaHei" charset="-122"/>
          </a:endParaRPr>
        </a:p>
      </dsp:txBody>
      <dsp:txXfrm>
        <a:off x="2151246" y="1144777"/>
        <a:ext cx="1697661" cy="334764"/>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823047" y="2757357"/>
          <a:ext cx="2308378" cy="1156187"/>
        </a:xfrm>
        <a:custGeom>
          <a:avLst/>
          <a:gdLst/>
          <a:ahLst/>
          <a:cxnLst/>
          <a:rect l="0" t="0" r="0" b="0"/>
          <a:pathLst>
            <a:path>
              <a:moveTo>
                <a:pt x="0" y="0"/>
              </a:moveTo>
              <a:lnTo>
                <a:pt x="1154189" y="0"/>
              </a:lnTo>
              <a:lnTo>
                <a:pt x="1154189" y="1156187"/>
              </a:lnTo>
              <a:lnTo>
                <a:pt x="2308378" y="115618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2912693" y="3270907"/>
        <a:ext cx="129086" cy="129086"/>
      </dsp:txXfrm>
    </dsp:sp>
    <dsp:sp modelId="{93180932-306E-E545-95F9-2A5635FDC9F1}">
      <dsp:nvSpPr>
        <dsp:cNvPr id="0" name=""/>
        <dsp:cNvSpPr/>
      </dsp:nvSpPr>
      <dsp:spPr>
        <a:xfrm>
          <a:off x="1823047" y="2629123"/>
          <a:ext cx="2308378" cy="128233"/>
        </a:xfrm>
        <a:custGeom>
          <a:avLst/>
          <a:gdLst/>
          <a:ahLst/>
          <a:cxnLst/>
          <a:rect l="0" t="0" r="0" b="0"/>
          <a:pathLst>
            <a:path>
              <a:moveTo>
                <a:pt x="0" y="128233"/>
              </a:moveTo>
              <a:lnTo>
                <a:pt x="1154189" y="128233"/>
              </a:lnTo>
              <a:lnTo>
                <a:pt x="1154189" y="0"/>
              </a:lnTo>
              <a:lnTo>
                <a:pt x="230837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2919438" y="2635442"/>
        <a:ext cx="115596" cy="115596"/>
      </dsp:txXfrm>
    </dsp:sp>
    <dsp:sp modelId="{082A771F-69AF-7C4C-86CB-DF1CD8CB6581}">
      <dsp:nvSpPr>
        <dsp:cNvPr id="0" name=""/>
        <dsp:cNvSpPr/>
      </dsp:nvSpPr>
      <dsp:spPr>
        <a:xfrm>
          <a:off x="1823047" y="1344702"/>
          <a:ext cx="2308378" cy="1412654"/>
        </a:xfrm>
        <a:custGeom>
          <a:avLst/>
          <a:gdLst/>
          <a:ahLst/>
          <a:cxnLst/>
          <a:rect l="0" t="0" r="0" b="0"/>
          <a:pathLst>
            <a:path>
              <a:moveTo>
                <a:pt x="0" y="1412654"/>
              </a:moveTo>
              <a:lnTo>
                <a:pt x="1154189" y="1412654"/>
              </a:lnTo>
              <a:lnTo>
                <a:pt x="1154189" y="0"/>
              </a:lnTo>
              <a:lnTo>
                <a:pt x="230837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2909578" y="1983371"/>
        <a:ext cx="135316" cy="135316"/>
      </dsp:txXfrm>
    </dsp:sp>
    <dsp:sp modelId="{7111AE39-B455-7C4D-91F4-9E37E3822D07}">
      <dsp:nvSpPr>
        <dsp:cNvPr id="0" name=""/>
        <dsp:cNvSpPr/>
      </dsp:nvSpPr>
      <dsp:spPr>
        <a:xfrm>
          <a:off x="189291" y="2243588"/>
          <a:ext cx="2239976"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Microsoft YaHei" charset="-122"/>
              <a:ea typeface="Microsoft YaHei" charset="-122"/>
              <a:cs typeface="Microsoft YaHei" charset="-122"/>
            </a:rPr>
            <a:t>第三章 消费者效用分析</a:t>
          </a:r>
          <a:endParaRPr lang="zh-CN" altLang="en-US" sz="2800" kern="1200" dirty="0">
            <a:latin typeface="Microsoft YaHei" charset="-122"/>
            <a:ea typeface="Microsoft YaHei" charset="-122"/>
            <a:cs typeface="Microsoft YaHei" charset="-122"/>
          </a:endParaRPr>
        </a:p>
      </dsp:txBody>
      <dsp:txXfrm>
        <a:off x="189291" y="2243588"/>
        <a:ext cx="2239976" cy="1027536"/>
      </dsp:txXfrm>
    </dsp:sp>
    <dsp:sp modelId="{C852AF5D-E3CA-F844-B775-08DD6E6FB940}">
      <dsp:nvSpPr>
        <dsp:cNvPr id="0" name=""/>
        <dsp:cNvSpPr/>
      </dsp:nvSpPr>
      <dsp:spPr>
        <a:xfrm>
          <a:off x="4131426" y="830934"/>
          <a:ext cx="4498738"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3.1</a:t>
          </a:r>
          <a:r>
            <a:rPr lang="zh-CN" altLang="en-US" sz="2000" kern="1200" dirty="0" smtClean="0">
              <a:solidFill>
                <a:schemeClr val="tx1"/>
              </a:solidFill>
              <a:latin typeface="Microsoft YaHei" charset="-122"/>
              <a:ea typeface="Microsoft YaHei" charset="-122"/>
              <a:cs typeface="Microsoft YaHei" charset="-122"/>
            </a:rPr>
            <a:t> 效用理论概述</a:t>
          </a:r>
          <a:endParaRPr lang="zh-CN" altLang="en-US" sz="2000" kern="1200" dirty="0">
            <a:solidFill>
              <a:schemeClr val="tx1"/>
            </a:solidFill>
            <a:latin typeface="Microsoft YaHei" charset="-122"/>
            <a:ea typeface="Microsoft YaHei" charset="-122"/>
            <a:cs typeface="Microsoft YaHei" charset="-122"/>
          </a:endParaRPr>
        </a:p>
      </dsp:txBody>
      <dsp:txXfrm>
        <a:off x="4131426" y="830934"/>
        <a:ext cx="4498738" cy="1027536"/>
      </dsp:txXfrm>
    </dsp:sp>
    <dsp:sp modelId="{D3E2E567-EC04-E743-9B8C-985408EA1058}">
      <dsp:nvSpPr>
        <dsp:cNvPr id="0" name=""/>
        <dsp:cNvSpPr/>
      </dsp:nvSpPr>
      <dsp:spPr>
        <a:xfrm>
          <a:off x="4131426" y="2115355"/>
          <a:ext cx="4545214"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3.2</a:t>
          </a:r>
          <a:r>
            <a:rPr lang="zh-CN" altLang="en-US" sz="2000" kern="1200" dirty="0" smtClean="0">
              <a:latin typeface="Microsoft YaHei" charset="-122"/>
              <a:ea typeface="Microsoft YaHei" charset="-122"/>
              <a:cs typeface="Microsoft YaHei" charset="-122"/>
            </a:rPr>
            <a:t> 基数效用论与边际效用分析</a:t>
          </a:r>
          <a:endParaRPr lang="zh-CN" altLang="en-US" sz="2000" kern="1200" dirty="0">
            <a:latin typeface="Microsoft YaHei" charset="-122"/>
            <a:ea typeface="Microsoft YaHei" charset="-122"/>
            <a:cs typeface="Microsoft YaHei" charset="-122"/>
          </a:endParaRPr>
        </a:p>
      </dsp:txBody>
      <dsp:txXfrm>
        <a:off x="4131426" y="2115355"/>
        <a:ext cx="4545214" cy="1027536"/>
      </dsp:txXfrm>
    </dsp:sp>
    <dsp:sp modelId="{1C998B4A-F8C8-5D49-862A-38B9C7611407}">
      <dsp:nvSpPr>
        <dsp:cNvPr id="0" name=""/>
        <dsp:cNvSpPr/>
      </dsp:nvSpPr>
      <dsp:spPr>
        <a:xfrm>
          <a:off x="4131426" y="3399776"/>
          <a:ext cx="4498738"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3.3</a:t>
          </a:r>
          <a:r>
            <a:rPr lang="zh-CN" altLang="en-US" sz="2000" kern="1200" dirty="0" smtClean="0">
              <a:latin typeface="Microsoft YaHei" charset="-122"/>
              <a:ea typeface="Microsoft YaHei" charset="-122"/>
              <a:cs typeface="Microsoft YaHei" charset="-122"/>
            </a:rPr>
            <a:t> 序数效用论与无差异曲线分析</a:t>
          </a:r>
          <a:endParaRPr lang="zh-CN" altLang="en-US" sz="2000" kern="1200" dirty="0">
            <a:latin typeface="Microsoft YaHei" charset="-122"/>
            <a:ea typeface="Microsoft YaHei" charset="-122"/>
            <a:cs typeface="Microsoft YaHei" charset="-122"/>
          </a:endParaRPr>
        </a:p>
      </dsp:txBody>
      <dsp:txXfrm>
        <a:off x="4131426" y="3399776"/>
        <a:ext cx="4498738" cy="1027536"/>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22BAA-5BF2-3448-A529-D989148F12A9}">
      <dsp:nvSpPr>
        <dsp:cNvPr id="0" name=""/>
        <dsp:cNvSpPr/>
      </dsp:nvSpPr>
      <dsp:spPr>
        <a:xfrm>
          <a:off x="2304035" y="3147675"/>
          <a:ext cx="1436770" cy="2855809"/>
        </a:xfrm>
        <a:custGeom>
          <a:avLst/>
          <a:gdLst/>
          <a:ahLst/>
          <a:cxnLst/>
          <a:rect l="0" t="0" r="0" b="0"/>
          <a:pathLst>
            <a:path>
              <a:moveTo>
                <a:pt x="0" y="0"/>
              </a:moveTo>
              <a:lnTo>
                <a:pt x="718385" y="0"/>
              </a:lnTo>
              <a:lnTo>
                <a:pt x="718385" y="2855809"/>
              </a:lnTo>
              <a:lnTo>
                <a:pt x="1436770" y="2855809"/>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42499" y="4495658"/>
        <a:ext cx="159843" cy="159843"/>
      </dsp:txXfrm>
    </dsp:sp>
    <dsp:sp modelId="{1A32823E-C562-194D-8C0A-5A42C66D5E4E}">
      <dsp:nvSpPr>
        <dsp:cNvPr id="0" name=""/>
        <dsp:cNvSpPr/>
      </dsp:nvSpPr>
      <dsp:spPr>
        <a:xfrm>
          <a:off x="2304035" y="3147675"/>
          <a:ext cx="1436770" cy="2331776"/>
        </a:xfrm>
        <a:custGeom>
          <a:avLst/>
          <a:gdLst/>
          <a:ahLst/>
          <a:cxnLst/>
          <a:rect l="0" t="0" r="0" b="0"/>
          <a:pathLst>
            <a:path>
              <a:moveTo>
                <a:pt x="0" y="0"/>
              </a:moveTo>
              <a:lnTo>
                <a:pt x="718385" y="0"/>
              </a:lnTo>
              <a:lnTo>
                <a:pt x="718385" y="2331776"/>
              </a:lnTo>
              <a:lnTo>
                <a:pt x="1436770" y="2331776"/>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53948" y="4245091"/>
        <a:ext cx="136944" cy="136944"/>
      </dsp:txXfrm>
    </dsp:sp>
    <dsp:sp modelId="{79FBF4CB-A334-FA4C-A730-5AE32E36618A}">
      <dsp:nvSpPr>
        <dsp:cNvPr id="0" name=""/>
        <dsp:cNvSpPr/>
      </dsp:nvSpPr>
      <dsp:spPr>
        <a:xfrm>
          <a:off x="2304035" y="3147675"/>
          <a:ext cx="1436770" cy="1807743"/>
        </a:xfrm>
        <a:custGeom>
          <a:avLst/>
          <a:gdLst/>
          <a:ahLst/>
          <a:cxnLst/>
          <a:rect l="0" t="0" r="0" b="0"/>
          <a:pathLst>
            <a:path>
              <a:moveTo>
                <a:pt x="0" y="0"/>
              </a:moveTo>
              <a:lnTo>
                <a:pt x="718385" y="0"/>
              </a:lnTo>
              <a:lnTo>
                <a:pt x="718385" y="1807743"/>
              </a:lnTo>
              <a:lnTo>
                <a:pt x="1436770" y="1807743"/>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64691" y="3993817"/>
        <a:ext cx="115458" cy="115458"/>
      </dsp:txXfrm>
    </dsp:sp>
    <dsp:sp modelId="{4BA792CA-FCEB-7841-9D80-6BB1A42B4D94}">
      <dsp:nvSpPr>
        <dsp:cNvPr id="0" name=""/>
        <dsp:cNvSpPr/>
      </dsp:nvSpPr>
      <dsp:spPr>
        <a:xfrm>
          <a:off x="2304035" y="3147675"/>
          <a:ext cx="1436770" cy="1283711"/>
        </a:xfrm>
        <a:custGeom>
          <a:avLst/>
          <a:gdLst/>
          <a:ahLst/>
          <a:cxnLst/>
          <a:rect l="0" t="0" r="0" b="0"/>
          <a:pathLst>
            <a:path>
              <a:moveTo>
                <a:pt x="0" y="0"/>
              </a:moveTo>
              <a:lnTo>
                <a:pt x="718385" y="0"/>
              </a:lnTo>
              <a:lnTo>
                <a:pt x="718385" y="1283711"/>
              </a:lnTo>
              <a:lnTo>
                <a:pt x="1436770" y="1283711"/>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74252" y="3741362"/>
        <a:ext cx="96335" cy="96335"/>
      </dsp:txXfrm>
    </dsp:sp>
    <dsp:sp modelId="{EFDB52AC-193B-D24A-9D41-0D409F2C9383}">
      <dsp:nvSpPr>
        <dsp:cNvPr id="0" name=""/>
        <dsp:cNvSpPr/>
      </dsp:nvSpPr>
      <dsp:spPr>
        <a:xfrm>
          <a:off x="2304035" y="3147675"/>
          <a:ext cx="1436770" cy="759678"/>
        </a:xfrm>
        <a:custGeom>
          <a:avLst/>
          <a:gdLst/>
          <a:ahLst/>
          <a:cxnLst/>
          <a:rect l="0" t="0" r="0" b="0"/>
          <a:pathLst>
            <a:path>
              <a:moveTo>
                <a:pt x="0" y="0"/>
              </a:moveTo>
              <a:lnTo>
                <a:pt x="718385" y="0"/>
              </a:lnTo>
              <a:lnTo>
                <a:pt x="718385" y="759678"/>
              </a:lnTo>
              <a:lnTo>
                <a:pt x="1436770" y="759678"/>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1789" y="3486882"/>
        <a:ext cx="81262" cy="81262"/>
      </dsp:txXfrm>
    </dsp:sp>
    <dsp:sp modelId="{A3F7329B-086E-6C4A-9619-9EFEE1A157E2}">
      <dsp:nvSpPr>
        <dsp:cNvPr id="0" name=""/>
        <dsp:cNvSpPr/>
      </dsp:nvSpPr>
      <dsp:spPr>
        <a:xfrm>
          <a:off x="2304035" y="3147675"/>
          <a:ext cx="1436770" cy="235645"/>
        </a:xfrm>
        <a:custGeom>
          <a:avLst/>
          <a:gdLst/>
          <a:ahLst/>
          <a:cxnLst/>
          <a:rect l="0" t="0" r="0" b="0"/>
          <a:pathLst>
            <a:path>
              <a:moveTo>
                <a:pt x="0" y="0"/>
              </a:moveTo>
              <a:lnTo>
                <a:pt x="718385" y="0"/>
              </a:lnTo>
              <a:lnTo>
                <a:pt x="718385" y="235645"/>
              </a:lnTo>
              <a:lnTo>
                <a:pt x="1436770" y="235645"/>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6021" y="3229098"/>
        <a:ext cx="72798" cy="72798"/>
      </dsp:txXfrm>
    </dsp:sp>
    <dsp:sp modelId="{D87FA41A-845D-0742-BFE6-B20A8A85E955}">
      <dsp:nvSpPr>
        <dsp:cNvPr id="0" name=""/>
        <dsp:cNvSpPr/>
      </dsp:nvSpPr>
      <dsp:spPr>
        <a:xfrm>
          <a:off x="2304035" y="2859287"/>
          <a:ext cx="1436770" cy="288387"/>
        </a:xfrm>
        <a:custGeom>
          <a:avLst/>
          <a:gdLst/>
          <a:ahLst/>
          <a:cxnLst/>
          <a:rect l="0" t="0" r="0" b="0"/>
          <a:pathLst>
            <a:path>
              <a:moveTo>
                <a:pt x="0" y="288387"/>
              </a:moveTo>
              <a:lnTo>
                <a:pt x="718385" y="288387"/>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5785" y="2966845"/>
        <a:ext cx="73271" cy="73271"/>
      </dsp:txXfrm>
    </dsp:sp>
    <dsp:sp modelId="{D205D4C6-038E-044A-A3BA-7E795737A05F}">
      <dsp:nvSpPr>
        <dsp:cNvPr id="0" name=""/>
        <dsp:cNvSpPr/>
      </dsp:nvSpPr>
      <dsp:spPr>
        <a:xfrm>
          <a:off x="2304035" y="2335254"/>
          <a:ext cx="1436770" cy="812420"/>
        </a:xfrm>
        <a:custGeom>
          <a:avLst/>
          <a:gdLst/>
          <a:ahLst/>
          <a:cxnLst/>
          <a:rect l="0" t="0" r="0" b="0"/>
          <a:pathLst>
            <a:path>
              <a:moveTo>
                <a:pt x="0" y="812420"/>
              </a:moveTo>
              <a:lnTo>
                <a:pt x="718385" y="812420"/>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1156" y="2700200"/>
        <a:ext cx="82527" cy="82527"/>
      </dsp:txXfrm>
    </dsp:sp>
    <dsp:sp modelId="{BF3B09D1-E8E8-0A4F-9573-99448D99561B}">
      <dsp:nvSpPr>
        <dsp:cNvPr id="0" name=""/>
        <dsp:cNvSpPr/>
      </dsp:nvSpPr>
      <dsp:spPr>
        <a:xfrm>
          <a:off x="2304035" y="1811221"/>
          <a:ext cx="1436770" cy="1336453"/>
        </a:xfrm>
        <a:custGeom>
          <a:avLst/>
          <a:gdLst/>
          <a:ahLst/>
          <a:cxnLst/>
          <a:rect l="0" t="0" r="0" b="0"/>
          <a:pathLst>
            <a:path>
              <a:moveTo>
                <a:pt x="0" y="1336453"/>
              </a:moveTo>
              <a:lnTo>
                <a:pt x="718385" y="1336453"/>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73364" y="2430392"/>
        <a:ext cx="98112" cy="98112"/>
      </dsp:txXfrm>
    </dsp:sp>
    <dsp:sp modelId="{F23CCF4A-0F02-B643-86DA-D7F6CBD2CB37}">
      <dsp:nvSpPr>
        <dsp:cNvPr id="0" name=""/>
        <dsp:cNvSpPr/>
      </dsp:nvSpPr>
      <dsp:spPr>
        <a:xfrm>
          <a:off x="2304035" y="1287189"/>
          <a:ext cx="1436770" cy="1860485"/>
        </a:xfrm>
        <a:custGeom>
          <a:avLst/>
          <a:gdLst/>
          <a:ahLst/>
          <a:cxnLst/>
          <a:rect l="0" t="0" r="0" b="0"/>
          <a:pathLst>
            <a:path>
              <a:moveTo>
                <a:pt x="0" y="1860485"/>
              </a:moveTo>
              <a:lnTo>
                <a:pt x="718385" y="1860485"/>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63653" y="2158664"/>
        <a:ext cx="117534" cy="117534"/>
      </dsp:txXfrm>
    </dsp:sp>
    <dsp:sp modelId="{1F2800E8-CF94-FD43-8D0E-7E4B278315B1}">
      <dsp:nvSpPr>
        <dsp:cNvPr id="0" name=""/>
        <dsp:cNvSpPr/>
      </dsp:nvSpPr>
      <dsp:spPr>
        <a:xfrm>
          <a:off x="2304035" y="763156"/>
          <a:ext cx="1436770" cy="2384518"/>
        </a:xfrm>
        <a:custGeom>
          <a:avLst/>
          <a:gdLst/>
          <a:ahLst/>
          <a:cxnLst/>
          <a:rect l="0" t="0" r="0" b="0"/>
          <a:pathLst>
            <a:path>
              <a:moveTo>
                <a:pt x="0" y="2384518"/>
              </a:moveTo>
              <a:lnTo>
                <a:pt x="718385" y="2384518"/>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52822" y="1885817"/>
        <a:ext cx="139196" cy="139196"/>
      </dsp:txXfrm>
    </dsp:sp>
    <dsp:sp modelId="{082A771F-69AF-7C4C-86CB-DF1CD8CB6581}">
      <dsp:nvSpPr>
        <dsp:cNvPr id="0" name=""/>
        <dsp:cNvSpPr/>
      </dsp:nvSpPr>
      <dsp:spPr>
        <a:xfrm>
          <a:off x="2304035" y="239123"/>
          <a:ext cx="1436770" cy="2908551"/>
        </a:xfrm>
        <a:custGeom>
          <a:avLst/>
          <a:gdLst/>
          <a:ahLst/>
          <a:cxnLst/>
          <a:rect l="0" t="0" r="0" b="0"/>
          <a:pathLst>
            <a:path>
              <a:moveTo>
                <a:pt x="0" y="2908551"/>
              </a:moveTo>
              <a:lnTo>
                <a:pt x="718385" y="2908551"/>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41319" y="1612297"/>
        <a:ext cx="162203" cy="162203"/>
      </dsp:txXfrm>
    </dsp:sp>
    <dsp:sp modelId="{7111AE39-B455-7C4D-91F4-9E37E3822D07}">
      <dsp:nvSpPr>
        <dsp:cNvPr id="0" name=""/>
        <dsp:cNvSpPr/>
      </dsp:nvSpPr>
      <dsp:spPr>
        <a:xfrm>
          <a:off x="711201" y="2617091"/>
          <a:ext cx="2124500" cy="106116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SimSun" charset="-122"/>
              <a:ea typeface="SimSun" charset="-122"/>
              <a:cs typeface="SimSun" charset="-122"/>
            </a:rPr>
            <a:t>管理经济学</a:t>
          </a:r>
          <a:endParaRPr lang="zh-CN" altLang="en-US" sz="2400" kern="1200" dirty="0">
            <a:latin typeface="SimSun" charset="-122"/>
            <a:ea typeface="SimSun" charset="-122"/>
            <a:cs typeface="SimSun" charset="-122"/>
          </a:endParaRPr>
        </a:p>
      </dsp:txBody>
      <dsp:txXfrm>
        <a:off x="711201" y="2617091"/>
        <a:ext cx="2124500" cy="1061167"/>
      </dsp:txXfrm>
    </dsp:sp>
    <dsp:sp modelId="{C852AF5D-E3CA-F844-B775-08DD6E6FB940}">
      <dsp:nvSpPr>
        <dsp:cNvPr id="0" name=""/>
        <dsp:cNvSpPr/>
      </dsp:nvSpPr>
      <dsp:spPr>
        <a:xfrm>
          <a:off x="3740806" y="4734"/>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a:t>
          </a:r>
          <a:r>
            <a:rPr lang="zh-CN" altLang="en-US" sz="2400" kern="1200" dirty="0" smtClean="0">
              <a:latin typeface="SimSun" charset="-122"/>
              <a:ea typeface="SimSun" charset="-122"/>
              <a:cs typeface="SimSun" charset="-122"/>
            </a:rPr>
            <a:t> 章 导论</a:t>
          </a:r>
          <a:endParaRPr lang="zh-CN" altLang="en-US" sz="2400" kern="1200" dirty="0">
            <a:latin typeface="SimSun" charset="-122"/>
            <a:ea typeface="SimSun" charset="-122"/>
            <a:cs typeface="SimSun" charset="-122"/>
          </a:endParaRPr>
        </a:p>
      </dsp:txBody>
      <dsp:txXfrm>
        <a:off x="3740806" y="4734"/>
        <a:ext cx="5290901" cy="468778"/>
      </dsp:txXfrm>
    </dsp:sp>
    <dsp:sp modelId="{1C998B4A-F8C8-5D49-862A-38B9C7611407}">
      <dsp:nvSpPr>
        <dsp:cNvPr id="0" name=""/>
        <dsp:cNvSpPr/>
      </dsp:nvSpPr>
      <dsp:spPr>
        <a:xfrm>
          <a:off x="3740806" y="528767"/>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2</a:t>
          </a:r>
          <a:r>
            <a:rPr lang="zh-CN" altLang="en-US" sz="2400" kern="1200" dirty="0" smtClean="0">
              <a:latin typeface="SimSun" charset="-122"/>
              <a:ea typeface="SimSun" charset="-122"/>
              <a:cs typeface="SimSun" charset="-122"/>
            </a:rPr>
            <a:t> 章 供求分析</a:t>
          </a:r>
          <a:endParaRPr lang="zh-CN" altLang="en-US" sz="2400" kern="1200" dirty="0">
            <a:latin typeface="SimSun" charset="-122"/>
            <a:ea typeface="SimSun" charset="-122"/>
            <a:cs typeface="SimSun" charset="-122"/>
          </a:endParaRPr>
        </a:p>
      </dsp:txBody>
      <dsp:txXfrm>
        <a:off x="3740806" y="528767"/>
        <a:ext cx="5290901" cy="468778"/>
      </dsp:txXfrm>
    </dsp:sp>
    <dsp:sp modelId="{801D293D-5A6E-CF4C-ADA4-5CA1C7809ED1}">
      <dsp:nvSpPr>
        <dsp:cNvPr id="0" name=""/>
        <dsp:cNvSpPr/>
      </dsp:nvSpPr>
      <dsp:spPr>
        <a:xfrm>
          <a:off x="3740806" y="1052800"/>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3</a:t>
          </a:r>
          <a:r>
            <a:rPr lang="zh-CN" altLang="en-US" sz="2400" kern="1200" dirty="0" smtClean="0">
              <a:latin typeface="SimSun" charset="-122"/>
              <a:ea typeface="SimSun" charset="-122"/>
              <a:cs typeface="SimSun" charset="-122"/>
            </a:rPr>
            <a:t> 章 消费者效用分析</a:t>
          </a:r>
          <a:endParaRPr lang="zh-CN" altLang="en-US" sz="2400" kern="1200" dirty="0">
            <a:latin typeface="SimSun" charset="-122"/>
            <a:ea typeface="SimSun" charset="-122"/>
            <a:cs typeface="SimSun" charset="-122"/>
          </a:endParaRPr>
        </a:p>
      </dsp:txBody>
      <dsp:txXfrm>
        <a:off x="3740806" y="1052800"/>
        <a:ext cx="5290901" cy="468778"/>
      </dsp:txXfrm>
    </dsp:sp>
    <dsp:sp modelId="{2A813B24-1D27-BA48-B656-7DF38994DA1B}">
      <dsp:nvSpPr>
        <dsp:cNvPr id="0" name=""/>
        <dsp:cNvSpPr/>
      </dsp:nvSpPr>
      <dsp:spPr>
        <a:xfrm>
          <a:off x="3740806" y="1576832"/>
          <a:ext cx="5290901" cy="468778"/>
        </a:xfrm>
        <a:prstGeom prst="rect">
          <a:avLst/>
        </a:prstGeom>
        <a:solidFill>
          <a:srgbClr val="C00000"/>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4</a:t>
          </a:r>
          <a:r>
            <a:rPr lang="zh-CN" altLang="en-US" sz="2400" kern="1200" dirty="0" smtClean="0">
              <a:latin typeface="SimSun" charset="-122"/>
              <a:ea typeface="SimSun" charset="-122"/>
              <a:cs typeface="SimSun" charset="-122"/>
            </a:rPr>
            <a:t> 章 需求弹性与供给弹性分析</a:t>
          </a:r>
          <a:endParaRPr lang="zh-CN" altLang="en-US" sz="2400" kern="1200" dirty="0">
            <a:latin typeface="SimSun" charset="-122"/>
            <a:ea typeface="SimSun" charset="-122"/>
            <a:cs typeface="SimSun" charset="-122"/>
          </a:endParaRPr>
        </a:p>
      </dsp:txBody>
      <dsp:txXfrm>
        <a:off x="3740806" y="1576832"/>
        <a:ext cx="5290901" cy="468778"/>
      </dsp:txXfrm>
    </dsp:sp>
    <dsp:sp modelId="{63F35746-278C-874D-9A13-4343B4455491}">
      <dsp:nvSpPr>
        <dsp:cNvPr id="0" name=""/>
        <dsp:cNvSpPr/>
      </dsp:nvSpPr>
      <dsp:spPr>
        <a:xfrm>
          <a:off x="3740806" y="2100865"/>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5</a:t>
          </a:r>
          <a:r>
            <a:rPr lang="zh-CN" altLang="en-US" sz="2400" kern="1200" dirty="0" smtClean="0">
              <a:latin typeface="SimSun" charset="-122"/>
              <a:ea typeface="SimSun" charset="-122"/>
              <a:cs typeface="SimSun" charset="-122"/>
            </a:rPr>
            <a:t> 章 生产要素投入的决策分析</a:t>
          </a:r>
          <a:endParaRPr lang="zh-CN" altLang="en-US" sz="2400" kern="1200" dirty="0">
            <a:latin typeface="SimSun" charset="-122"/>
            <a:ea typeface="SimSun" charset="-122"/>
            <a:cs typeface="SimSun" charset="-122"/>
          </a:endParaRPr>
        </a:p>
      </dsp:txBody>
      <dsp:txXfrm>
        <a:off x="3740806" y="2100865"/>
        <a:ext cx="5290901" cy="468778"/>
      </dsp:txXfrm>
    </dsp:sp>
    <dsp:sp modelId="{8FE3CA9D-F9AC-4D4D-BF03-5B208403D01F}">
      <dsp:nvSpPr>
        <dsp:cNvPr id="0" name=""/>
        <dsp:cNvSpPr/>
      </dsp:nvSpPr>
      <dsp:spPr>
        <a:xfrm>
          <a:off x="3740806" y="2624898"/>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6</a:t>
          </a:r>
          <a:r>
            <a:rPr lang="zh-CN" altLang="en-US" sz="2400" kern="1200" dirty="0" smtClean="0">
              <a:latin typeface="SimSun" charset="-122"/>
              <a:ea typeface="SimSun" charset="-122"/>
              <a:cs typeface="SimSun" charset="-122"/>
            </a:rPr>
            <a:t> 章 成本分析</a:t>
          </a:r>
        </a:p>
      </dsp:txBody>
      <dsp:txXfrm>
        <a:off x="3740806" y="2624898"/>
        <a:ext cx="5290901" cy="468778"/>
      </dsp:txXfrm>
    </dsp:sp>
    <dsp:sp modelId="{9EBBA99F-A4CB-4947-AF0D-06A5810B9341}">
      <dsp:nvSpPr>
        <dsp:cNvPr id="0" name=""/>
        <dsp:cNvSpPr/>
      </dsp:nvSpPr>
      <dsp:spPr>
        <a:xfrm>
          <a:off x="3740806" y="3148931"/>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7</a:t>
          </a:r>
          <a:r>
            <a:rPr lang="zh-CN" altLang="en-US" sz="2400" kern="1200" dirty="0" smtClean="0">
              <a:latin typeface="SimSun" charset="-122"/>
              <a:ea typeface="SimSun" charset="-122"/>
              <a:cs typeface="SimSun" charset="-122"/>
            </a:rPr>
            <a:t> 章 生产产出的决策分析</a:t>
          </a:r>
        </a:p>
      </dsp:txBody>
      <dsp:txXfrm>
        <a:off x="3740806" y="3148931"/>
        <a:ext cx="5290901" cy="468778"/>
      </dsp:txXfrm>
    </dsp:sp>
    <dsp:sp modelId="{594B141E-C1DA-D845-9DD4-07B3012F8988}">
      <dsp:nvSpPr>
        <dsp:cNvPr id="0" name=""/>
        <dsp:cNvSpPr/>
      </dsp:nvSpPr>
      <dsp:spPr>
        <a:xfrm>
          <a:off x="3740806" y="3672964"/>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8</a:t>
          </a:r>
          <a:r>
            <a:rPr lang="zh-CN" altLang="en-US" sz="2400" kern="1200" dirty="0" smtClean="0">
              <a:latin typeface="SimSun" charset="-122"/>
              <a:ea typeface="SimSun" charset="-122"/>
              <a:cs typeface="SimSun" charset="-122"/>
            </a:rPr>
            <a:t> 章 完全竞争市场中的企业决策</a:t>
          </a:r>
        </a:p>
      </dsp:txBody>
      <dsp:txXfrm>
        <a:off x="3740806" y="3672964"/>
        <a:ext cx="5290901" cy="468778"/>
      </dsp:txXfrm>
    </dsp:sp>
    <dsp:sp modelId="{00C029E1-BACD-3B4B-B105-64422CAA0D27}">
      <dsp:nvSpPr>
        <dsp:cNvPr id="0" name=""/>
        <dsp:cNvSpPr/>
      </dsp:nvSpPr>
      <dsp:spPr>
        <a:xfrm>
          <a:off x="3740806" y="4196996"/>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9</a:t>
          </a:r>
          <a:r>
            <a:rPr lang="zh-CN" altLang="en-US" sz="2400" kern="1200" dirty="0" smtClean="0">
              <a:latin typeface="SimSun" charset="-122"/>
              <a:ea typeface="SimSun" charset="-122"/>
              <a:cs typeface="SimSun" charset="-122"/>
            </a:rPr>
            <a:t> 章 垄断市场中的企业决策</a:t>
          </a:r>
        </a:p>
      </dsp:txBody>
      <dsp:txXfrm>
        <a:off x="3740806" y="4196996"/>
        <a:ext cx="5290901" cy="468778"/>
      </dsp:txXfrm>
    </dsp:sp>
    <dsp:sp modelId="{2B38E664-48B7-7044-9738-8E97AC293AB1}">
      <dsp:nvSpPr>
        <dsp:cNvPr id="0" name=""/>
        <dsp:cNvSpPr/>
      </dsp:nvSpPr>
      <dsp:spPr>
        <a:xfrm>
          <a:off x="3740806" y="4721029"/>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10</a:t>
          </a:r>
          <a:r>
            <a:rPr lang="zh-CN" altLang="en-US" sz="2400" kern="1200" dirty="0" smtClean="0">
              <a:latin typeface="SimSun" charset="-122"/>
              <a:ea typeface="SimSun" charset="-122"/>
              <a:cs typeface="SimSun" charset="-122"/>
            </a:rPr>
            <a:t>章 垄断竞争市场中的企业决策</a:t>
          </a:r>
        </a:p>
      </dsp:txBody>
      <dsp:txXfrm>
        <a:off x="3740806" y="4721029"/>
        <a:ext cx="5290901" cy="468778"/>
      </dsp:txXfrm>
    </dsp:sp>
    <dsp:sp modelId="{0B025E1A-4017-974E-A410-E5C6C65DC33A}">
      <dsp:nvSpPr>
        <dsp:cNvPr id="0" name=""/>
        <dsp:cNvSpPr/>
      </dsp:nvSpPr>
      <dsp:spPr>
        <a:xfrm>
          <a:off x="3740806" y="5245062"/>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11</a:t>
          </a:r>
          <a:r>
            <a:rPr lang="zh-CN" altLang="en-US" sz="2400" kern="1200" dirty="0" smtClean="0">
              <a:latin typeface="SimSun" charset="-122"/>
              <a:ea typeface="SimSun" charset="-122"/>
              <a:cs typeface="SimSun" charset="-122"/>
            </a:rPr>
            <a:t>章 寡头垄断市场中的企业决策</a:t>
          </a:r>
        </a:p>
      </dsp:txBody>
      <dsp:txXfrm>
        <a:off x="3740806" y="5245062"/>
        <a:ext cx="5290901" cy="468778"/>
      </dsp:txXfrm>
    </dsp:sp>
    <dsp:sp modelId="{98898A49-EECE-8C42-800D-7F49FC06C40D}">
      <dsp:nvSpPr>
        <dsp:cNvPr id="0" name=""/>
        <dsp:cNvSpPr/>
      </dsp:nvSpPr>
      <dsp:spPr>
        <a:xfrm>
          <a:off x="3740806" y="5769095"/>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12</a:t>
          </a:r>
          <a:r>
            <a:rPr lang="zh-CN" altLang="en-US" sz="2400" kern="1200" dirty="0" smtClean="0">
              <a:latin typeface="SimSun" charset="-122"/>
              <a:ea typeface="SimSun" charset="-122"/>
              <a:cs typeface="SimSun" charset="-122"/>
            </a:rPr>
            <a:t>章 企业产品定价实践</a:t>
          </a:r>
        </a:p>
      </dsp:txBody>
      <dsp:txXfrm>
        <a:off x="3740806" y="5769095"/>
        <a:ext cx="5290901" cy="468778"/>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BAEDE-D151-2245-82DA-A420551DAA12}">
      <dsp:nvSpPr>
        <dsp:cNvPr id="0" name=""/>
        <dsp:cNvSpPr/>
      </dsp:nvSpPr>
      <dsp:spPr>
        <a:xfrm>
          <a:off x="5193716" y="2794581"/>
          <a:ext cx="158123" cy="91440"/>
        </a:xfrm>
        <a:custGeom>
          <a:avLst/>
          <a:gdLst/>
          <a:ahLst/>
          <a:cxnLst/>
          <a:rect l="0" t="0" r="0" b="0"/>
          <a:pathLst>
            <a:path>
              <a:moveTo>
                <a:pt x="0" y="75178"/>
              </a:moveTo>
              <a:lnTo>
                <a:pt x="79061" y="75178"/>
              </a:lnTo>
              <a:lnTo>
                <a:pt x="79061" y="45720"/>
              </a:lnTo>
              <a:lnTo>
                <a:pt x="158123" y="457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5268757" y="2836280"/>
        <a:ext cx="8042" cy="8042"/>
      </dsp:txXfrm>
    </dsp:sp>
    <dsp:sp modelId="{93180932-306E-E545-95F9-2A5635FDC9F1}">
      <dsp:nvSpPr>
        <dsp:cNvPr id="0" name=""/>
        <dsp:cNvSpPr/>
      </dsp:nvSpPr>
      <dsp:spPr>
        <a:xfrm>
          <a:off x="1817654" y="2081937"/>
          <a:ext cx="1287465" cy="787822"/>
        </a:xfrm>
        <a:custGeom>
          <a:avLst/>
          <a:gdLst/>
          <a:ahLst/>
          <a:cxnLst/>
          <a:rect l="0" t="0" r="0" b="0"/>
          <a:pathLst>
            <a:path>
              <a:moveTo>
                <a:pt x="0" y="0"/>
              </a:moveTo>
              <a:lnTo>
                <a:pt x="643732" y="0"/>
              </a:lnTo>
              <a:lnTo>
                <a:pt x="643732" y="787822"/>
              </a:lnTo>
              <a:lnTo>
                <a:pt x="1287465" y="78782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Microsoft YaHei" charset="-122"/>
            <a:ea typeface="Microsoft YaHei" charset="-122"/>
            <a:cs typeface="Microsoft YaHei" charset="-122"/>
          </a:endParaRPr>
        </a:p>
      </dsp:txBody>
      <dsp:txXfrm>
        <a:off x="2423652" y="2438114"/>
        <a:ext cx="75469" cy="75469"/>
      </dsp:txXfrm>
    </dsp:sp>
    <dsp:sp modelId="{EBF0BC83-1926-F346-A872-879A80060F4B}">
      <dsp:nvSpPr>
        <dsp:cNvPr id="0" name=""/>
        <dsp:cNvSpPr/>
      </dsp:nvSpPr>
      <dsp:spPr>
        <a:xfrm>
          <a:off x="5172362" y="1294118"/>
          <a:ext cx="158123" cy="758362"/>
        </a:xfrm>
        <a:custGeom>
          <a:avLst/>
          <a:gdLst/>
          <a:ahLst/>
          <a:cxnLst/>
          <a:rect l="0" t="0" r="0" b="0"/>
          <a:pathLst>
            <a:path>
              <a:moveTo>
                <a:pt x="0" y="0"/>
              </a:moveTo>
              <a:lnTo>
                <a:pt x="79061" y="0"/>
              </a:lnTo>
              <a:lnTo>
                <a:pt x="79061" y="758362"/>
              </a:lnTo>
              <a:lnTo>
                <a:pt x="158123" y="75836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5232057" y="1653932"/>
        <a:ext cx="38733" cy="38733"/>
      </dsp:txXfrm>
    </dsp:sp>
    <dsp:sp modelId="{A3AD8630-53C3-9B4C-9198-684CC794FF5F}">
      <dsp:nvSpPr>
        <dsp:cNvPr id="0" name=""/>
        <dsp:cNvSpPr/>
      </dsp:nvSpPr>
      <dsp:spPr>
        <a:xfrm>
          <a:off x="5172362" y="1218940"/>
          <a:ext cx="158123" cy="91440"/>
        </a:xfrm>
        <a:custGeom>
          <a:avLst/>
          <a:gdLst/>
          <a:ahLst/>
          <a:cxnLst/>
          <a:rect l="0" t="0" r="0" b="0"/>
          <a:pathLst>
            <a:path>
              <a:moveTo>
                <a:pt x="0" y="75178"/>
              </a:moveTo>
              <a:lnTo>
                <a:pt x="79061" y="75178"/>
              </a:lnTo>
              <a:lnTo>
                <a:pt x="79061" y="45720"/>
              </a:lnTo>
              <a:lnTo>
                <a:pt x="158123" y="4572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5247402" y="1260638"/>
        <a:ext cx="8042" cy="8042"/>
      </dsp:txXfrm>
    </dsp:sp>
    <dsp:sp modelId="{7969D675-D154-734E-AB90-31BDE3AA4F46}">
      <dsp:nvSpPr>
        <dsp:cNvPr id="0" name=""/>
        <dsp:cNvSpPr/>
      </dsp:nvSpPr>
      <dsp:spPr>
        <a:xfrm>
          <a:off x="5172362" y="476839"/>
          <a:ext cx="158123" cy="817279"/>
        </a:xfrm>
        <a:custGeom>
          <a:avLst/>
          <a:gdLst/>
          <a:ahLst/>
          <a:cxnLst/>
          <a:rect l="0" t="0" r="0" b="0"/>
          <a:pathLst>
            <a:path>
              <a:moveTo>
                <a:pt x="0" y="817279"/>
              </a:moveTo>
              <a:lnTo>
                <a:pt x="79061" y="817279"/>
              </a:lnTo>
              <a:lnTo>
                <a:pt x="79061" y="0"/>
              </a:lnTo>
              <a:lnTo>
                <a:pt x="158123" y="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p>
      </dsp:txBody>
      <dsp:txXfrm>
        <a:off x="5230613" y="864667"/>
        <a:ext cx="41621" cy="41621"/>
      </dsp:txXfrm>
    </dsp:sp>
    <dsp:sp modelId="{082A771F-69AF-7C4C-86CB-DF1CD8CB6581}">
      <dsp:nvSpPr>
        <dsp:cNvPr id="0" name=""/>
        <dsp:cNvSpPr/>
      </dsp:nvSpPr>
      <dsp:spPr>
        <a:xfrm>
          <a:off x="1817654" y="1294118"/>
          <a:ext cx="1287465" cy="787818"/>
        </a:xfrm>
        <a:custGeom>
          <a:avLst/>
          <a:gdLst/>
          <a:ahLst/>
          <a:cxnLst/>
          <a:rect l="0" t="0" r="0" b="0"/>
          <a:pathLst>
            <a:path>
              <a:moveTo>
                <a:pt x="0" y="787818"/>
              </a:moveTo>
              <a:lnTo>
                <a:pt x="643732" y="787818"/>
              </a:lnTo>
              <a:lnTo>
                <a:pt x="643732" y="0"/>
              </a:lnTo>
              <a:lnTo>
                <a:pt x="128746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Microsoft YaHei" charset="-122"/>
            <a:ea typeface="Microsoft YaHei" charset="-122"/>
            <a:cs typeface="Microsoft YaHei" charset="-122"/>
          </a:endParaRPr>
        </a:p>
      </dsp:txBody>
      <dsp:txXfrm>
        <a:off x="2423653" y="1650293"/>
        <a:ext cx="75468" cy="75468"/>
      </dsp:txXfrm>
    </dsp:sp>
    <dsp:sp modelId="{7111AE39-B455-7C4D-91F4-9E37E3822D07}">
      <dsp:nvSpPr>
        <dsp:cNvPr id="0" name=""/>
        <dsp:cNvSpPr/>
      </dsp:nvSpPr>
      <dsp:spPr>
        <a:xfrm>
          <a:off x="610680" y="1766808"/>
          <a:ext cx="1783693" cy="6302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0" kern="1200" dirty="0" smtClean="0">
              <a:latin typeface="Microsoft YaHei" charset="-122"/>
              <a:ea typeface="Microsoft YaHei" charset="-122"/>
              <a:cs typeface="Microsoft YaHei" charset="-122"/>
            </a:rPr>
            <a:t>弹性理论</a:t>
          </a:r>
          <a:endParaRPr lang="zh-CN" altLang="en-US" sz="2400" b="0" kern="1200" dirty="0">
            <a:latin typeface="Microsoft YaHei" charset="-122"/>
            <a:ea typeface="Microsoft YaHei" charset="-122"/>
            <a:cs typeface="Microsoft YaHei" charset="-122"/>
          </a:endParaRPr>
        </a:p>
      </dsp:txBody>
      <dsp:txXfrm>
        <a:off x="610680" y="1766808"/>
        <a:ext cx="1783693" cy="630256"/>
      </dsp:txXfrm>
    </dsp:sp>
    <dsp:sp modelId="{C852AF5D-E3CA-F844-B775-08DD6E6FB940}">
      <dsp:nvSpPr>
        <dsp:cNvPr id="0" name=""/>
        <dsp:cNvSpPr/>
      </dsp:nvSpPr>
      <dsp:spPr>
        <a:xfrm>
          <a:off x="3105120" y="978989"/>
          <a:ext cx="2067242" cy="6302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tx1"/>
              </a:solidFill>
              <a:latin typeface="Microsoft YaHei" charset="-122"/>
              <a:ea typeface="Microsoft YaHei" charset="-122"/>
              <a:cs typeface="Microsoft YaHei" charset="-122"/>
            </a:rPr>
            <a:t>需求弹性</a:t>
          </a:r>
          <a:endParaRPr lang="zh-CN" altLang="en-US" sz="2400" kern="1200" dirty="0">
            <a:solidFill>
              <a:schemeClr val="tx1"/>
            </a:solidFill>
            <a:latin typeface="Microsoft YaHei" charset="-122"/>
            <a:ea typeface="Microsoft YaHei" charset="-122"/>
            <a:cs typeface="Microsoft YaHei" charset="-122"/>
          </a:endParaRPr>
        </a:p>
      </dsp:txBody>
      <dsp:txXfrm>
        <a:off x="3105120" y="978989"/>
        <a:ext cx="2067242" cy="630256"/>
      </dsp:txXfrm>
    </dsp:sp>
    <dsp:sp modelId="{5F4C1230-25CA-194D-83D7-000D344FA81F}">
      <dsp:nvSpPr>
        <dsp:cNvPr id="0" name=""/>
        <dsp:cNvSpPr/>
      </dsp:nvSpPr>
      <dsp:spPr>
        <a:xfrm>
          <a:off x="5330485" y="161710"/>
          <a:ext cx="3402039" cy="6302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tx1"/>
              </a:solidFill>
              <a:latin typeface="Microsoft YaHei" charset="-122"/>
              <a:ea typeface="Microsoft YaHei" charset="-122"/>
              <a:cs typeface="Microsoft YaHei" charset="-122"/>
            </a:rPr>
            <a:t>需求价格弹性</a:t>
          </a:r>
          <a:endParaRPr lang="zh-CN" altLang="en-US" sz="2400" kern="1200" dirty="0">
            <a:solidFill>
              <a:schemeClr val="tx1"/>
            </a:solidFill>
            <a:latin typeface="Microsoft YaHei" charset="-122"/>
            <a:ea typeface="Microsoft YaHei" charset="-122"/>
            <a:cs typeface="Microsoft YaHei" charset="-122"/>
          </a:endParaRPr>
        </a:p>
      </dsp:txBody>
      <dsp:txXfrm>
        <a:off x="5330485" y="161710"/>
        <a:ext cx="3402039" cy="630256"/>
      </dsp:txXfrm>
    </dsp:sp>
    <dsp:sp modelId="{0F0E8E7F-4912-BC40-991F-FC2A81275E8E}">
      <dsp:nvSpPr>
        <dsp:cNvPr id="0" name=""/>
        <dsp:cNvSpPr/>
      </dsp:nvSpPr>
      <dsp:spPr>
        <a:xfrm>
          <a:off x="5330485" y="949531"/>
          <a:ext cx="3402039" cy="6302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tx1"/>
              </a:solidFill>
              <a:latin typeface="Microsoft YaHei" charset="-122"/>
              <a:ea typeface="Microsoft YaHei" charset="-122"/>
              <a:cs typeface="Microsoft YaHei" charset="-122"/>
            </a:rPr>
            <a:t>需求收入弹性</a:t>
          </a:r>
          <a:endParaRPr lang="zh-CN" altLang="en-US" sz="2400" kern="1200" dirty="0">
            <a:solidFill>
              <a:schemeClr val="tx1"/>
            </a:solidFill>
            <a:latin typeface="Microsoft YaHei" charset="-122"/>
            <a:ea typeface="Microsoft YaHei" charset="-122"/>
            <a:cs typeface="Microsoft YaHei" charset="-122"/>
          </a:endParaRPr>
        </a:p>
      </dsp:txBody>
      <dsp:txXfrm>
        <a:off x="5330485" y="949531"/>
        <a:ext cx="3402039" cy="630256"/>
      </dsp:txXfrm>
    </dsp:sp>
    <dsp:sp modelId="{0C4E105A-03C2-464E-99F3-420363E49891}">
      <dsp:nvSpPr>
        <dsp:cNvPr id="0" name=""/>
        <dsp:cNvSpPr/>
      </dsp:nvSpPr>
      <dsp:spPr>
        <a:xfrm>
          <a:off x="5330485" y="1737352"/>
          <a:ext cx="3402039" cy="6302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tx1"/>
              </a:solidFill>
              <a:latin typeface="Microsoft YaHei" charset="-122"/>
              <a:ea typeface="Microsoft YaHei" charset="-122"/>
              <a:cs typeface="Microsoft YaHei" charset="-122"/>
            </a:rPr>
            <a:t>需求交叉弹性</a:t>
          </a:r>
          <a:endParaRPr lang="zh-CN" altLang="en-US" sz="2400" kern="1200" dirty="0">
            <a:solidFill>
              <a:schemeClr val="tx1"/>
            </a:solidFill>
            <a:latin typeface="Microsoft YaHei" charset="-122"/>
            <a:ea typeface="Microsoft YaHei" charset="-122"/>
            <a:cs typeface="Microsoft YaHei" charset="-122"/>
          </a:endParaRPr>
        </a:p>
      </dsp:txBody>
      <dsp:txXfrm>
        <a:off x="5330485" y="1737352"/>
        <a:ext cx="3402039" cy="630256"/>
      </dsp:txXfrm>
    </dsp:sp>
    <dsp:sp modelId="{D3E2E567-EC04-E743-9B8C-985408EA1058}">
      <dsp:nvSpPr>
        <dsp:cNvPr id="0" name=""/>
        <dsp:cNvSpPr/>
      </dsp:nvSpPr>
      <dsp:spPr>
        <a:xfrm>
          <a:off x="3105120" y="2554631"/>
          <a:ext cx="2088596" cy="6302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供给弹性</a:t>
          </a:r>
          <a:endParaRPr lang="zh-CN" altLang="en-US" sz="2400" kern="1200" dirty="0">
            <a:latin typeface="Microsoft YaHei" charset="-122"/>
            <a:ea typeface="Microsoft YaHei" charset="-122"/>
            <a:cs typeface="Microsoft YaHei" charset="-122"/>
          </a:endParaRPr>
        </a:p>
      </dsp:txBody>
      <dsp:txXfrm>
        <a:off x="3105120" y="2554631"/>
        <a:ext cx="2088596" cy="630256"/>
      </dsp:txXfrm>
    </dsp:sp>
    <dsp:sp modelId="{DEE6CF36-6554-F640-B48F-B2386B53D0D0}">
      <dsp:nvSpPr>
        <dsp:cNvPr id="0" name=""/>
        <dsp:cNvSpPr/>
      </dsp:nvSpPr>
      <dsp:spPr>
        <a:xfrm>
          <a:off x="5351840" y="2525173"/>
          <a:ext cx="3402039" cy="6302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供给价格弹性</a:t>
          </a:r>
          <a:endParaRPr lang="zh-CN" altLang="en-US" sz="2400" kern="1200" dirty="0">
            <a:latin typeface="Microsoft YaHei" charset="-122"/>
            <a:ea typeface="Microsoft YaHei" charset="-122"/>
            <a:cs typeface="Microsoft YaHei" charset="-122"/>
          </a:endParaRPr>
        </a:p>
      </dsp:txBody>
      <dsp:txXfrm>
        <a:off x="5351840" y="2525173"/>
        <a:ext cx="3402039" cy="630256"/>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2393087" y="2757357"/>
          <a:ext cx="2099014" cy="642213"/>
        </a:xfrm>
        <a:custGeom>
          <a:avLst/>
          <a:gdLst/>
          <a:ahLst/>
          <a:cxnLst/>
          <a:rect l="0" t="0" r="0" b="0"/>
          <a:pathLst>
            <a:path>
              <a:moveTo>
                <a:pt x="0" y="0"/>
              </a:moveTo>
              <a:lnTo>
                <a:pt x="1049507" y="0"/>
              </a:lnTo>
              <a:lnTo>
                <a:pt x="1049507" y="642213"/>
              </a:lnTo>
              <a:lnTo>
                <a:pt x="2099014" y="64221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387717" y="3023587"/>
        <a:ext cx="109753" cy="109753"/>
      </dsp:txXfrm>
    </dsp:sp>
    <dsp:sp modelId="{082A771F-69AF-7C4C-86CB-DF1CD8CB6581}">
      <dsp:nvSpPr>
        <dsp:cNvPr id="0" name=""/>
        <dsp:cNvSpPr/>
      </dsp:nvSpPr>
      <dsp:spPr>
        <a:xfrm>
          <a:off x="2393087" y="2115150"/>
          <a:ext cx="2099014" cy="642207"/>
        </a:xfrm>
        <a:custGeom>
          <a:avLst/>
          <a:gdLst/>
          <a:ahLst/>
          <a:cxnLst/>
          <a:rect l="0" t="0" r="0" b="0"/>
          <a:pathLst>
            <a:path>
              <a:moveTo>
                <a:pt x="0" y="642207"/>
              </a:moveTo>
              <a:lnTo>
                <a:pt x="1049507" y="642207"/>
              </a:lnTo>
              <a:lnTo>
                <a:pt x="1049507" y="0"/>
              </a:lnTo>
              <a:lnTo>
                <a:pt x="209901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387717" y="2381377"/>
        <a:ext cx="109753" cy="109753"/>
      </dsp:txXfrm>
    </dsp:sp>
    <dsp:sp modelId="{7111AE39-B455-7C4D-91F4-9E37E3822D07}">
      <dsp:nvSpPr>
        <dsp:cNvPr id="0" name=""/>
        <dsp:cNvSpPr/>
      </dsp:nvSpPr>
      <dsp:spPr>
        <a:xfrm>
          <a:off x="425299" y="2243588"/>
          <a:ext cx="2908037"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b="0" kern="1200" dirty="0" smtClean="0">
              <a:latin typeface="Microsoft YaHei" charset="-122"/>
              <a:ea typeface="Microsoft YaHei" charset="-122"/>
              <a:cs typeface="Microsoft YaHei" charset="-122"/>
            </a:rPr>
            <a:t>第四章 需求弹性与供给弹性分析</a:t>
          </a:r>
          <a:endParaRPr lang="zh-CN" altLang="en-US" sz="2800" b="0" kern="1200" dirty="0">
            <a:latin typeface="Microsoft YaHei" charset="-122"/>
            <a:ea typeface="Microsoft YaHei" charset="-122"/>
            <a:cs typeface="Microsoft YaHei" charset="-122"/>
          </a:endParaRPr>
        </a:p>
      </dsp:txBody>
      <dsp:txXfrm>
        <a:off x="425299" y="2243588"/>
        <a:ext cx="2908037" cy="1027536"/>
      </dsp:txXfrm>
    </dsp:sp>
    <dsp:sp modelId="{C852AF5D-E3CA-F844-B775-08DD6E6FB940}">
      <dsp:nvSpPr>
        <dsp:cNvPr id="0" name=""/>
        <dsp:cNvSpPr/>
      </dsp:nvSpPr>
      <dsp:spPr>
        <a:xfrm>
          <a:off x="4492101" y="1601381"/>
          <a:ext cx="3370320"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4.1</a:t>
          </a:r>
          <a:r>
            <a:rPr lang="zh-CN" altLang="en-US" sz="2000" kern="1200" dirty="0" smtClean="0">
              <a:solidFill>
                <a:schemeClr val="tx1"/>
              </a:solidFill>
              <a:latin typeface="Microsoft YaHei" charset="-122"/>
              <a:ea typeface="Microsoft YaHei" charset="-122"/>
              <a:cs typeface="Microsoft YaHei" charset="-122"/>
            </a:rPr>
            <a:t> 需求弹性</a:t>
          </a:r>
          <a:endParaRPr lang="zh-CN" altLang="en-US" sz="2000" kern="1200" dirty="0">
            <a:solidFill>
              <a:schemeClr val="tx1"/>
            </a:solidFill>
            <a:latin typeface="Microsoft YaHei" charset="-122"/>
            <a:ea typeface="Microsoft YaHei" charset="-122"/>
            <a:cs typeface="Microsoft YaHei" charset="-122"/>
          </a:endParaRPr>
        </a:p>
      </dsp:txBody>
      <dsp:txXfrm>
        <a:off x="4492101" y="1601381"/>
        <a:ext cx="3370320" cy="1027536"/>
      </dsp:txXfrm>
    </dsp:sp>
    <dsp:sp modelId="{D3E2E567-EC04-E743-9B8C-985408EA1058}">
      <dsp:nvSpPr>
        <dsp:cNvPr id="0" name=""/>
        <dsp:cNvSpPr/>
      </dsp:nvSpPr>
      <dsp:spPr>
        <a:xfrm>
          <a:off x="4492101" y="2885802"/>
          <a:ext cx="3405136"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4.2</a:t>
          </a:r>
          <a:r>
            <a:rPr lang="zh-CN" altLang="en-US" sz="2000" kern="1200" dirty="0" smtClean="0">
              <a:latin typeface="Microsoft YaHei" charset="-122"/>
              <a:ea typeface="Microsoft YaHei" charset="-122"/>
              <a:cs typeface="Microsoft YaHei" charset="-122"/>
            </a:rPr>
            <a:t> 供给弹性</a:t>
          </a:r>
          <a:endParaRPr lang="zh-CN" altLang="en-US" sz="2000" kern="1200" dirty="0">
            <a:latin typeface="Microsoft YaHei" charset="-122"/>
            <a:ea typeface="Microsoft YaHei" charset="-122"/>
            <a:cs typeface="Microsoft YaHei" charset="-122"/>
          </a:endParaRPr>
        </a:p>
      </dsp:txBody>
      <dsp:txXfrm>
        <a:off x="4492101" y="2885802"/>
        <a:ext cx="3405136" cy="1027536"/>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2790826" y="2757451"/>
          <a:ext cx="1686037" cy="1238815"/>
        </a:xfrm>
        <a:custGeom>
          <a:avLst/>
          <a:gdLst/>
          <a:ahLst/>
          <a:cxnLst/>
          <a:rect l="0" t="0" r="0" b="0"/>
          <a:pathLst>
            <a:path>
              <a:moveTo>
                <a:pt x="0" y="0"/>
              </a:moveTo>
              <a:lnTo>
                <a:pt x="843018" y="0"/>
              </a:lnTo>
              <a:lnTo>
                <a:pt x="843018" y="1238815"/>
              </a:lnTo>
              <a:lnTo>
                <a:pt x="1686037" y="12388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581539" y="3324553"/>
        <a:ext cx="104611" cy="104611"/>
      </dsp:txXfrm>
    </dsp:sp>
    <dsp:sp modelId="{93180932-306E-E545-95F9-2A5635FDC9F1}">
      <dsp:nvSpPr>
        <dsp:cNvPr id="0" name=""/>
        <dsp:cNvSpPr/>
      </dsp:nvSpPr>
      <dsp:spPr>
        <a:xfrm>
          <a:off x="2790826" y="2663613"/>
          <a:ext cx="1686037" cy="91440"/>
        </a:xfrm>
        <a:custGeom>
          <a:avLst/>
          <a:gdLst/>
          <a:ahLst/>
          <a:cxnLst/>
          <a:rect l="0" t="0" r="0" b="0"/>
          <a:pathLst>
            <a:path>
              <a:moveTo>
                <a:pt x="0" y="93837"/>
              </a:moveTo>
              <a:lnTo>
                <a:pt x="843018" y="93837"/>
              </a:lnTo>
              <a:lnTo>
                <a:pt x="843018" y="45720"/>
              </a:lnTo>
              <a:lnTo>
                <a:pt x="1686037"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591677" y="2667165"/>
        <a:ext cx="84336" cy="84336"/>
      </dsp:txXfrm>
    </dsp:sp>
    <dsp:sp modelId="{082A771F-69AF-7C4C-86CB-DF1CD8CB6581}">
      <dsp:nvSpPr>
        <dsp:cNvPr id="0" name=""/>
        <dsp:cNvSpPr/>
      </dsp:nvSpPr>
      <dsp:spPr>
        <a:xfrm>
          <a:off x="2790826" y="1422400"/>
          <a:ext cx="1686037" cy="1335051"/>
        </a:xfrm>
        <a:custGeom>
          <a:avLst/>
          <a:gdLst/>
          <a:ahLst/>
          <a:cxnLst/>
          <a:rect l="0" t="0" r="0" b="0"/>
          <a:pathLst>
            <a:path>
              <a:moveTo>
                <a:pt x="0" y="1335051"/>
              </a:moveTo>
              <a:lnTo>
                <a:pt x="843018" y="1335051"/>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580080" y="2036160"/>
        <a:ext cx="107530" cy="107530"/>
      </dsp:txXfrm>
    </dsp:sp>
    <dsp:sp modelId="{7111AE39-B455-7C4D-91F4-9E37E3822D07}">
      <dsp:nvSpPr>
        <dsp:cNvPr id="0" name=""/>
        <dsp:cNvSpPr/>
      </dsp:nvSpPr>
      <dsp:spPr>
        <a:xfrm>
          <a:off x="1089581" y="2242677"/>
          <a:ext cx="237294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l" defTabSz="1244600">
            <a:lnSpc>
              <a:spcPct val="90000"/>
            </a:lnSpc>
            <a:spcBef>
              <a:spcPct val="0"/>
            </a:spcBef>
            <a:spcAft>
              <a:spcPct val="35000"/>
            </a:spcAft>
          </a:pPr>
          <a:r>
            <a:rPr lang="en-US" altLang="zh-CN" sz="2800" kern="1200" dirty="0" smtClean="0">
              <a:latin typeface="Microsoft YaHei" charset="-122"/>
              <a:ea typeface="Microsoft YaHei" charset="-122"/>
              <a:cs typeface="Microsoft YaHei" charset="-122"/>
            </a:rPr>
            <a:t>4.1</a:t>
          </a:r>
          <a:r>
            <a:rPr lang="zh-CN" altLang="en-US" sz="2800" kern="1200" dirty="0" smtClean="0">
              <a:latin typeface="Microsoft YaHei" charset="-122"/>
              <a:ea typeface="Microsoft YaHei" charset="-122"/>
              <a:cs typeface="Microsoft YaHei" charset="-122"/>
            </a:rPr>
            <a:t>需求弹性</a:t>
          </a:r>
          <a:endParaRPr lang="zh-CN" altLang="en-US" sz="2800" kern="1200" dirty="0">
            <a:latin typeface="Microsoft YaHei" charset="-122"/>
            <a:ea typeface="Microsoft YaHei" charset="-122"/>
            <a:cs typeface="Microsoft YaHei" charset="-122"/>
          </a:endParaRPr>
        </a:p>
      </dsp:txBody>
      <dsp:txXfrm>
        <a:off x="1089581" y="2242677"/>
        <a:ext cx="2372942" cy="1029546"/>
      </dsp:txXfrm>
    </dsp:sp>
    <dsp:sp modelId="{C852AF5D-E3CA-F844-B775-08DD6E6FB940}">
      <dsp:nvSpPr>
        <dsp:cNvPr id="0" name=""/>
        <dsp:cNvSpPr/>
      </dsp:nvSpPr>
      <dsp:spPr>
        <a:xfrm>
          <a:off x="4476863" y="907626"/>
          <a:ext cx="260640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4.1.1</a:t>
          </a:r>
          <a:r>
            <a:rPr lang="zh-CN" altLang="en-US" sz="2000" kern="1200" dirty="0" smtClean="0">
              <a:solidFill>
                <a:schemeClr val="tx1"/>
              </a:solidFill>
              <a:latin typeface="Microsoft YaHei" charset="-122"/>
              <a:ea typeface="Microsoft YaHei" charset="-122"/>
              <a:cs typeface="Microsoft YaHei" charset="-122"/>
            </a:rPr>
            <a:t> 需求价格弹性</a:t>
          </a:r>
          <a:endParaRPr lang="zh-CN" altLang="en-US" sz="2000" kern="1200" dirty="0">
            <a:solidFill>
              <a:schemeClr val="tx1"/>
            </a:solidFill>
            <a:latin typeface="Microsoft YaHei" charset="-122"/>
            <a:ea typeface="Microsoft YaHei" charset="-122"/>
            <a:cs typeface="Microsoft YaHei" charset="-122"/>
          </a:endParaRPr>
        </a:p>
      </dsp:txBody>
      <dsp:txXfrm>
        <a:off x="4476863" y="907626"/>
        <a:ext cx="2606402" cy="1029546"/>
      </dsp:txXfrm>
    </dsp:sp>
    <dsp:sp modelId="{D3E2E567-EC04-E743-9B8C-985408EA1058}">
      <dsp:nvSpPr>
        <dsp:cNvPr id="0" name=""/>
        <dsp:cNvSpPr/>
      </dsp:nvSpPr>
      <dsp:spPr>
        <a:xfrm>
          <a:off x="4476863" y="2194560"/>
          <a:ext cx="260640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4.1.2</a:t>
          </a:r>
          <a:r>
            <a:rPr lang="zh-CN" altLang="en-US" sz="2000" kern="1200" dirty="0" smtClean="0">
              <a:latin typeface="Microsoft YaHei" charset="-122"/>
              <a:ea typeface="Microsoft YaHei" charset="-122"/>
              <a:cs typeface="Microsoft YaHei" charset="-122"/>
            </a:rPr>
            <a:t> 需求的收入弹性</a:t>
          </a:r>
          <a:endParaRPr lang="zh-CN" altLang="en-US" sz="2000" kern="1200" dirty="0">
            <a:latin typeface="Microsoft YaHei" charset="-122"/>
            <a:ea typeface="Microsoft YaHei" charset="-122"/>
            <a:cs typeface="Microsoft YaHei" charset="-122"/>
          </a:endParaRPr>
        </a:p>
      </dsp:txBody>
      <dsp:txXfrm>
        <a:off x="4476863" y="2194560"/>
        <a:ext cx="2606402" cy="1029546"/>
      </dsp:txXfrm>
    </dsp:sp>
    <dsp:sp modelId="{1C998B4A-F8C8-5D49-862A-38B9C7611407}">
      <dsp:nvSpPr>
        <dsp:cNvPr id="0" name=""/>
        <dsp:cNvSpPr/>
      </dsp:nvSpPr>
      <dsp:spPr>
        <a:xfrm>
          <a:off x="4476863" y="3481493"/>
          <a:ext cx="260640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4.1.3</a:t>
          </a:r>
          <a:r>
            <a:rPr lang="zh-CN" altLang="en-US" sz="2000" kern="1200" dirty="0" smtClean="0">
              <a:latin typeface="Microsoft YaHei" charset="-122"/>
              <a:ea typeface="Microsoft YaHei" charset="-122"/>
              <a:cs typeface="Microsoft YaHei" charset="-122"/>
            </a:rPr>
            <a:t> 需求交叉弹性</a:t>
          </a:r>
          <a:endParaRPr lang="zh-CN" altLang="en-US" sz="2000" kern="1200" dirty="0">
            <a:latin typeface="Microsoft YaHei" charset="-122"/>
            <a:ea typeface="Microsoft YaHei" charset="-122"/>
            <a:cs typeface="Microsoft YaHei" charset="-122"/>
          </a:endParaRPr>
        </a:p>
      </dsp:txBody>
      <dsp:txXfrm>
        <a:off x="4476863" y="3481493"/>
        <a:ext cx="2606402" cy="10295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4.1</a:t>
          </a:r>
          <a:r>
            <a:rPr lang="zh-CN" altLang="en-US" sz="1200" kern="1200" dirty="0" smtClean="0">
              <a:latin typeface="Microsoft YaHei" charset="-122"/>
              <a:ea typeface="Microsoft YaHei" charset="-122"/>
              <a:cs typeface="Microsoft YaHei" charset="-122"/>
            </a:rPr>
            <a:t>需求弹性</a:t>
          </a:r>
          <a:endParaRPr lang="zh-CN" altLang="en-US" sz="1200" kern="1200" dirty="0">
            <a:latin typeface="Microsoft YaHei" charset="-122"/>
            <a:ea typeface="Microsoft YaHei" charset="-122"/>
            <a:cs typeface="Microsoft YaHei" charset="-122"/>
          </a:endParaRP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4.1.1</a:t>
          </a:r>
          <a:r>
            <a:rPr lang="zh-CN" altLang="en-US" sz="1050" kern="1200" dirty="0" smtClean="0">
              <a:solidFill>
                <a:schemeClr val="tx1"/>
              </a:solidFill>
              <a:latin typeface="Microsoft YaHei" charset="-122"/>
              <a:ea typeface="Microsoft YaHei" charset="-122"/>
              <a:cs typeface="Microsoft YaHei" charset="-122"/>
            </a:rPr>
            <a:t> 需求价格弹性</a:t>
          </a:r>
          <a:endParaRPr lang="zh-CN" altLang="en-US" sz="1050" kern="1200" dirty="0">
            <a:solidFill>
              <a:schemeClr val="tx1"/>
            </a:solidFill>
            <a:latin typeface="Microsoft YaHei" charset="-122"/>
            <a:ea typeface="Microsoft YaHei" charset="-122"/>
            <a:cs typeface="Microsoft YaHei" charset="-122"/>
          </a:endParaRP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4.1.2</a:t>
          </a:r>
          <a:r>
            <a:rPr lang="zh-CN" altLang="en-US" sz="1050" kern="1200" dirty="0" smtClean="0">
              <a:latin typeface="Microsoft YaHei" charset="-122"/>
              <a:ea typeface="Microsoft YaHei" charset="-122"/>
              <a:cs typeface="Microsoft YaHei" charset="-122"/>
            </a:rPr>
            <a:t> 需求的收入弹性</a:t>
          </a:r>
          <a:endParaRPr lang="zh-CN" altLang="en-US" sz="1050" kern="1200" dirty="0">
            <a:latin typeface="Microsoft YaHei" charset="-122"/>
            <a:ea typeface="Microsoft YaHei" charset="-122"/>
            <a:cs typeface="Microsoft YaHei" charset="-122"/>
          </a:endParaRP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4.1.3</a:t>
          </a:r>
          <a:r>
            <a:rPr lang="zh-CN" altLang="en-US" sz="1050" kern="1200" dirty="0" smtClean="0">
              <a:latin typeface="Microsoft YaHei" charset="-122"/>
              <a:ea typeface="Microsoft YaHei" charset="-122"/>
              <a:cs typeface="Microsoft YaHei" charset="-122"/>
            </a:rPr>
            <a:t> 需求交叉弹性</a:t>
          </a:r>
          <a:endParaRPr lang="zh-CN" altLang="en-US" sz="1050" kern="1200" dirty="0">
            <a:latin typeface="Microsoft YaHei" charset="-122"/>
            <a:ea typeface="Microsoft YaHei" charset="-122"/>
            <a:cs typeface="Microsoft YaHei" charset="-122"/>
          </a:endParaRPr>
        </a:p>
      </dsp:txBody>
      <dsp:txXfrm>
        <a:off x="1910467" y="1029148"/>
        <a:ext cx="1474416" cy="330319"/>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4.1</a:t>
          </a:r>
          <a:r>
            <a:rPr lang="zh-CN" altLang="en-US" sz="1200" kern="1200" dirty="0" smtClean="0">
              <a:latin typeface="Microsoft YaHei" charset="-122"/>
              <a:ea typeface="Microsoft YaHei" charset="-122"/>
              <a:cs typeface="Microsoft YaHei" charset="-122"/>
            </a:rPr>
            <a:t>需求弹性</a:t>
          </a:r>
          <a:endParaRPr lang="zh-CN" altLang="en-US" sz="1200" kern="1200" dirty="0">
            <a:latin typeface="Microsoft YaHei" charset="-122"/>
            <a:ea typeface="Microsoft YaHei" charset="-122"/>
            <a:cs typeface="Microsoft YaHei" charset="-122"/>
          </a:endParaRP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4.1.1</a:t>
          </a:r>
          <a:r>
            <a:rPr lang="zh-CN" altLang="en-US" sz="1050" kern="1200" dirty="0" smtClean="0">
              <a:solidFill>
                <a:schemeClr val="tx1"/>
              </a:solidFill>
              <a:latin typeface="Microsoft YaHei" charset="-122"/>
              <a:ea typeface="Microsoft YaHei" charset="-122"/>
              <a:cs typeface="Microsoft YaHei" charset="-122"/>
            </a:rPr>
            <a:t> 需求价格弹性</a:t>
          </a:r>
          <a:endParaRPr lang="zh-CN" altLang="en-US" sz="1050" kern="1200" dirty="0">
            <a:solidFill>
              <a:schemeClr val="tx1"/>
            </a:solidFill>
            <a:latin typeface="Microsoft YaHei" charset="-122"/>
            <a:ea typeface="Microsoft YaHei" charset="-122"/>
            <a:cs typeface="Microsoft YaHei" charset="-122"/>
          </a:endParaRP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4.1.2</a:t>
          </a:r>
          <a:r>
            <a:rPr lang="zh-CN" altLang="en-US" sz="1050" kern="1200" dirty="0" smtClean="0">
              <a:latin typeface="Microsoft YaHei" charset="-122"/>
              <a:ea typeface="Microsoft YaHei" charset="-122"/>
              <a:cs typeface="Microsoft YaHei" charset="-122"/>
            </a:rPr>
            <a:t> 需求的收入弹性</a:t>
          </a:r>
          <a:endParaRPr lang="zh-CN" altLang="en-US" sz="1050" kern="1200" dirty="0">
            <a:latin typeface="Microsoft YaHei" charset="-122"/>
            <a:ea typeface="Microsoft YaHei" charset="-122"/>
            <a:cs typeface="Microsoft YaHei" charset="-122"/>
          </a:endParaRP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4.1.3</a:t>
          </a:r>
          <a:r>
            <a:rPr lang="zh-CN" altLang="en-US" sz="1050" kern="1200" dirty="0" smtClean="0">
              <a:latin typeface="Microsoft YaHei" charset="-122"/>
              <a:ea typeface="Microsoft YaHei" charset="-122"/>
              <a:cs typeface="Microsoft YaHei" charset="-122"/>
            </a:rPr>
            <a:t> 需求交叉弹性</a:t>
          </a:r>
          <a:endParaRPr lang="zh-CN" altLang="en-US" sz="1050" kern="1200" dirty="0">
            <a:latin typeface="Microsoft YaHei" charset="-122"/>
            <a:ea typeface="Microsoft YaHei" charset="-122"/>
            <a:cs typeface="Microsoft YaHei" charset="-122"/>
          </a:endParaRPr>
        </a:p>
      </dsp:txBody>
      <dsp:txXfrm>
        <a:off x="1910467" y="1029148"/>
        <a:ext cx="1474416" cy="330319"/>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4.1</a:t>
          </a:r>
          <a:r>
            <a:rPr lang="zh-CN" altLang="en-US" sz="1200" kern="1200" dirty="0" smtClean="0">
              <a:latin typeface="Microsoft YaHei" charset="-122"/>
              <a:ea typeface="Microsoft YaHei" charset="-122"/>
              <a:cs typeface="Microsoft YaHei" charset="-122"/>
            </a:rPr>
            <a:t>需求弹性</a:t>
          </a:r>
          <a:endParaRPr lang="zh-CN" altLang="en-US" sz="1200" kern="1200" dirty="0">
            <a:latin typeface="Microsoft YaHei" charset="-122"/>
            <a:ea typeface="Microsoft YaHei" charset="-122"/>
            <a:cs typeface="Microsoft YaHei" charset="-122"/>
          </a:endParaRP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4.1.1</a:t>
          </a:r>
          <a:r>
            <a:rPr lang="zh-CN" altLang="en-US" sz="1050" kern="1200" dirty="0" smtClean="0">
              <a:solidFill>
                <a:schemeClr val="tx1"/>
              </a:solidFill>
              <a:latin typeface="Microsoft YaHei" charset="-122"/>
              <a:ea typeface="Microsoft YaHei" charset="-122"/>
              <a:cs typeface="Microsoft YaHei" charset="-122"/>
            </a:rPr>
            <a:t> 需求价格弹性</a:t>
          </a:r>
          <a:endParaRPr lang="zh-CN" altLang="en-US" sz="1050" kern="1200" dirty="0">
            <a:solidFill>
              <a:schemeClr val="tx1"/>
            </a:solidFill>
            <a:latin typeface="Microsoft YaHei" charset="-122"/>
            <a:ea typeface="Microsoft YaHei" charset="-122"/>
            <a:cs typeface="Microsoft YaHei" charset="-122"/>
          </a:endParaRP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4.1.2</a:t>
          </a:r>
          <a:r>
            <a:rPr lang="zh-CN" altLang="en-US" sz="1050" kern="1200" dirty="0" smtClean="0">
              <a:latin typeface="Microsoft YaHei" charset="-122"/>
              <a:ea typeface="Microsoft YaHei" charset="-122"/>
              <a:cs typeface="Microsoft YaHei" charset="-122"/>
            </a:rPr>
            <a:t> 需求的收入弹性</a:t>
          </a:r>
          <a:endParaRPr lang="zh-CN" altLang="en-US" sz="1050" kern="1200" dirty="0">
            <a:latin typeface="Microsoft YaHei" charset="-122"/>
            <a:ea typeface="Microsoft YaHei" charset="-122"/>
            <a:cs typeface="Microsoft YaHei" charset="-122"/>
          </a:endParaRP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4.1.3</a:t>
          </a:r>
          <a:r>
            <a:rPr lang="zh-CN" altLang="en-US" sz="1050" kern="1200" dirty="0" smtClean="0">
              <a:latin typeface="Microsoft YaHei" charset="-122"/>
              <a:ea typeface="Microsoft YaHei" charset="-122"/>
              <a:cs typeface="Microsoft YaHei" charset="-122"/>
            </a:rPr>
            <a:t> 需求交叉弹性</a:t>
          </a:r>
          <a:endParaRPr lang="zh-CN" altLang="en-US" sz="1050" kern="1200" dirty="0">
            <a:latin typeface="Microsoft YaHei" charset="-122"/>
            <a:ea typeface="Microsoft YaHei" charset="-122"/>
            <a:cs typeface="Microsoft YaHei" charset="-122"/>
          </a:endParaRPr>
        </a:p>
      </dsp:txBody>
      <dsp:txXfrm>
        <a:off x="1910467" y="1029148"/>
        <a:ext cx="1474416" cy="330319"/>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4.1</a:t>
          </a:r>
          <a:r>
            <a:rPr lang="zh-CN" altLang="en-US" sz="1200" kern="1200" dirty="0" smtClean="0">
              <a:latin typeface="Microsoft YaHei" charset="-122"/>
              <a:ea typeface="Microsoft YaHei" charset="-122"/>
              <a:cs typeface="Microsoft YaHei" charset="-122"/>
            </a:rPr>
            <a:t>需求弹性</a:t>
          </a:r>
          <a:endParaRPr lang="zh-CN" altLang="en-US" sz="1200" kern="1200" dirty="0">
            <a:latin typeface="Microsoft YaHei" charset="-122"/>
            <a:ea typeface="Microsoft YaHei" charset="-122"/>
            <a:cs typeface="Microsoft YaHei" charset="-122"/>
          </a:endParaRP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4.1.1</a:t>
          </a:r>
          <a:r>
            <a:rPr lang="zh-CN" altLang="en-US" sz="1050" kern="1200" dirty="0" smtClean="0">
              <a:solidFill>
                <a:schemeClr val="tx1"/>
              </a:solidFill>
              <a:latin typeface="Microsoft YaHei" charset="-122"/>
              <a:ea typeface="Microsoft YaHei" charset="-122"/>
              <a:cs typeface="Microsoft YaHei" charset="-122"/>
            </a:rPr>
            <a:t> 需求价格弹性</a:t>
          </a:r>
          <a:endParaRPr lang="zh-CN" altLang="en-US" sz="1050" kern="1200" dirty="0">
            <a:solidFill>
              <a:schemeClr val="tx1"/>
            </a:solidFill>
            <a:latin typeface="Microsoft YaHei" charset="-122"/>
            <a:ea typeface="Microsoft YaHei" charset="-122"/>
            <a:cs typeface="Microsoft YaHei" charset="-122"/>
          </a:endParaRP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4.1.2</a:t>
          </a:r>
          <a:r>
            <a:rPr lang="zh-CN" altLang="en-US" sz="1050" kern="1200" dirty="0" smtClean="0">
              <a:latin typeface="Microsoft YaHei" charset="-122"/>
              <a:ea typeface="Microsoft YaHei" charset="-122"/>
              <a:cs typeface="Microsoft YaHei" charset="-122"/>
            </a:rPr>
            <a:t> 需求的收入弹性</a:t>
          </a:r>
          <a:endParaRPr lang="zh-CN" altLang="en-US" sz="1050" kern="1200" dirty="0">
            <a:latin typeface="Microsoft YaHei" charset="-122"/>
            <a:ea typeface="Microsoft YaHei" charset="-122"/>
            <a:cs typeface="Microsoft YaHei" charset="-122"/>
          </a:endParaRP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4.1.3</a:t>
          </a:r>
          <a:r>
            <a:rPr lang="zh-CN" altLang="en-US" sz="1050" kern="1200" dirty="0" smtClean="0">
              <a:latin typeface="Microsoft YaHei" charset="-122"/>
              <a:ea typeface="Microsoft YaHei" charset="-122"/>
              <a:cs typeface="Microsoft YaHei" charset="-122"/>
            </a:rPr>
            <a:t> 需求交叉弹性</a:t>
          </a:r>
          <a:endParaRPr lang="zh-CN" altLang="en-US" sz="1050" kern="1200" dirty="0">
            <a:latin typeface="Microsoft YaHei" charset="-122"/>
            <a:ea typeface="Microsoft YaHei" charset="-122"/>
            <a:cs typeface="Microsoft YaHei" charset="-122"/>
          </a:endParaRPr>
        </a:p>
      </dsp:txBody>
      <dsp:txXfrm>
        <a:off x="1910467" y="1029148"/>
        <a:ext cx="1474416" cy="330319"/>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4.1</a:t>
          </a:r>
          <a:r>
            <a:rPr lang="zh-CN" altLang="en-US" sz="1200" kern="1200" dirty="0" smtClean="0">
              <a:latin typeface="Microsoft YaHei" charset="-122"/>
              <a:ea typeface="Microsoft YaHei" charset="-122"/>
              <a:cs typeface="Microsoft YaHei" charset="-122"/>
            </a:rPr>
            <a:t>需求弹性</a:t>
          </a:r>
          <a:endParaRPr lang="zh-CN" altLang="en-US" sz="1200" kern="1200" dirty="0">
            <a:latin typeface="Microsoft YaHei" charset="-122"/>
            <a:ea typeface="Microsoft YaHei" charset="-122"/>
            <a:cs typeface="Microsoft YaHei" charset="-122"/>
          </a:endParaRP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4.1.1</a:t>
          </a:r>
          <a:r>
            <a:rPr lang="zh-CN" altLang="en-US" sz="1050" kern="1200" dirty="0" smtClean="0">
              <a:solidFill>
                <a:schemeClr val="tx1"/>
              </a:solidFill>
              <a:latin typeface="Microsoft YaHei" charset="-122"/>
              <a:ea typeface="Microsoft YaHei" charset="-122"/>
              <a:cs typeface="Microsoft YaHei" charset="-122"/>
            </a:rPr>
            <a:t> 需求价格弹性</a:t>
          </a:r>
          <a:endParaRPr lang="zh-CN" altLang="en-US" sz="1050" kern="1200" dirty="0">
            <a:solidFill>
              <a:schemeClr val="tx1"/>
            </a:solidFill>
            <a:latin typeface="Microsoft YaHei" charset="-122"/>
            <a:ea typeface="Microsoft YaHei" charset="-122"/>
            <a:cs typeface="Microsoft YaHei" charset="-122"/>
          </a:endParaRP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4.1.2</a:t>
          </a:r>
          <a:r>
            <a:rPr lang="zh-CN" altLang="en-US" sz="1050" kern="1200" dirty="0" smtClean="0">
              <a:latin typeface="Microsoft YaHei" charset="-122"/>
              <a:ea typeface="Microsoft YaHei" charset="-122"/>
              <a:cs typeface="Microsoft YaHei" charset="-122"/>
            </a:rPr>
            <a:t> 需求的收入弹性</a:t>
          </a:r>
          <a:endParaRPr lang="zh-CN" altLang="en-US" sz="1050" kern="1200" dirty="0">
            <a:latin typeface="Microsoft YaHei" charset="-122"/>
            <a:ea typeface="Microsoft YaHei" charset="-122"/>
            <a:cs typeface="Microsoft YaHei" charset="-122"/>
          </a:endParaRP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4.1.3</a:t>
          </a:r>
          <a:r>
            <a:rPr lang="zh-CN" altLang="en-US" sz="1050" kern="1200" dirty="0" smtClean="0">
              <a:latin typeface="Microsoft YaHei" charset="-122"/>
              <a:ea typeface="Microsoft YaHei" charset="-122"/>
              <a:cs typeface="Microsoft YaHei" charset="-122"/>
            </a:rPr>
            <a:t> 需求交叉弹性</a:t>
          </a:r>
          <a:endParaRPr lang="zh-CN" altLang="en-US" sz="1050" kern="1200" dirty="0">
            <a:latin typeface="Microsoft YaHei" charset="-122"/>
            <a:ea typeface="Microsoft YaHei" charset="-122"/>
            <a:cs typeface="Microsoft YaHei" charset="-122"/>
          </a:endParaRPr>
        </a:p>
      </dsp:txBody>
      <dsp:txXfrm>
        <a:off x="1910467" y="1029148"/>
        <a:ext cx="1474416" cy="330319"/>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4.1</a:t>
          </a:r>
          <a:r>
            <a:rPr lang="zh-CN" altLang="en-US" sz="1200" kern="1200" dirty="0" smtClean="0">
              <a:latin typeface="Microsoft YaHei" charset="-122"/>
              <a:ea typeface="Microsoft YaHei" charset="-122"/>
              <a:cs typeface="Microsoft YaHei" charset="-122"/>
            </a:rPr>
            <a:t>需求弹性</a:t>
          </a:r>
          <a:endParaRPr lang="zh-CN" altLang="en-US" sz="1200" kern="1200" dirty="0">
            <a:latin typeface="Microsoft YaHei" charset="-122"/>
            <a:ea typeface="Microsoft YaHei" charset="-122"/>
            <a:cs typeface="Microsoft YaHei" charset="-122"/>
          </a:endParaRP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4.1.1</a:t>
          </a:r>
          <a:r>
            <a:rPr lang="zh-CN" altLang="en-US" sz="1050" kern="1200" dirty="0" smtClean="0">
              <a:solidFill>
                <a:schemeClr val="tx1"/>
              </a:solidFill>
              <a:latin typeface="Microsoft YaHei" charset="-122"/>
              <a:ea typeface="Microsoft YaHei" charset="-122"/>
              <a:cs typeface="Microsoft YaHei" charset="-122"/>
            </a:rPr>
            <a:t> 需求价格弹性</a:t>
          </a:r>
          <a:endParaRPr lang="zh-CN" altLang="en-US" sz="1050" kern="1200" dirty="0">
            <a:solidFill>
              <a:schemeClr val="tx1"/>
            </a:solidFill>
            <a:latin typeface="Microsoft YaHei" charset="-122"/>
            <a:ea typeface="Microsoft YaHei" charset="-122"/>
            <a:cs typeface="Microsoft YaHei" charset="-122"/>
          </a:endParaRP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4.1.2</a:t>
          </a:r>
          <a:r>
            <a:rPr lang="zh-CN" altLang="en-US" sz="1050" kern="1200" dirty="0" smtClean="0">
              <a:latin typeface="Microsoft YaHei" charset="-122"/>
              <a:ea typeface="Microsoft YaHei" charset="-122"/>
              <a:cs typeface="Microsoft YaHei" charset="-122"/>
            </a:rPr>
            <a:t> 需求的收入弹性</a:t>
          </a:r>
          <a:endParaRPr lang="zh-CN" altLang="en-US" sz="1050" kern="1200" dirty="0">
            <a:latin typeface="Microsoft YaHei" charset="-122"/>
            <a:ea typeface="Microsoft YaHei" charset="-122"/>
            <a:cs typeface="Microsoft YaHei" charset="-122"/>
          </a:endParaRP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4.1.3</a:t>
          </a:r>
          <a:r>
            <a:rPr lang="zh-CN" altLang="en-US" sz="1050" kern="1200" dirty="0" smtClean="0">
              <a:latin typeface="Microsoft YaHei" charset="-122"/>
              <a:ea typeface="Microsoft YaHei" charset="-122"/>
              <a:cs typeface="Microsoft YaHei" charset="-122"/>
            </a:rPr>
            <a:t> 需求交叉弹性</a:t>
          </a:r>
          <a:endParaRPr lang="zh-CN" altLang="en-US" sz="1050" kern="1200" dirty="0">
            <a:latin typeface="Microsoft YaHei" charset="-122"/>
            <a:ea typeface="Microsoft YaHei" charset="-122"/>
            <a:cs typeface="Microsoft YaHei" charset="-122"/>
          </a:endParaRPr>
        </a:p>
      </dsp:txBody>
      <dsp:txXfrm>
        <a:off x="1910467" y="1029148"/>
        <a:ext cx="1474416" cy="330319"/>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4.1</a:t>
          </a:r>
          <a:r>
            <a:rPr lang="zh-CN" altLang="en-US" sz="1200" kern="1200" dirty="0" smtClean="0">
              <a:latin typeface="Microsoft YaHei" charset="-122"/>
              <a:ea typeface="Microsoft YaHei" charset="-122"/>
              <a:cs typeface="Microsoft YaHei" charset="-122"/>
            </a:rPr>
            <a:t>需求弹性</a:t>
          </a:r>
          <a:endParaRPr lang="zh-CN" altLang="en-US" sz="1200" kern="1200" dirty="0">
            <a:latin typeface="Microsoft YaHei" charset="-122"/>
            <a:ea typeface="Microsoft YaHei" charset="-122"/>
            <a:cs typeface="Microsoft YaHei" charset="-122"/>
          </a:endParaRP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4.1.1</a:t>
          </a:r>
          <a:r>
            <a:rPr lang="zh-CN" altLang="en-US" sz="1050" kern="1200" dirty="0" smtClean="0">
              <a:solidFill>
                <a:schemeClr val="tx1"/>
              </a:solidFill>
              <a:latin typeface="Microsoft YaHei" charset="-122"/>
              <a:ea typeface="Microsoft YaHei" charset="-122"/>
              <a:cs typeface="Microsoft YaHei" charset="-122"/>
            </a:rPr>
            <a:t> 需求价格弹性</a:t>
          </a:r>
          <a:endParaRPr lang="zh-CN" altLang="en-US" sz="1050" kern="1200" dirty="0">
            <a:solidFill>
              <a:schemeClr val="tx1"/>
            </a:solidFill>
            <a:latin typeface="Microsoft YaHei" charset="-122"/>
            <a:ea typeface="Microsoft YaHei" charset="-122"/>
            <a:cs typeface="Microsoft YaHei" charset="-122"/>
          </a:endParaRP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4.1.2</a:t>
          </a:r>
          <a:r>
            <a:rPr lang="zh-CN" altLang="en-US" sz="1050" kern="1200" dirty="0" smtClean="0">
              <a:latin typeface="Microsoft YaHei" charset="-122"/>
              <a:ea typeface="Microsoft YaHei" charset="-122"/>
              <a:cs typeface="Microsoft YaHei" charset="-122"/>
            </a:rPr>
            <a:t> 需求的收入弹性</a:t>
          </a:r>
          <a:endParaRPr lang="zh-CN" altLang="en-US" sz="1050" kern="1200" dirty="0">
            <a:latin typeface="Microsoft YaHei" charset="-122"/>
            <a:ea typeface="Microsoft YaHei" charset="-122"/>
            <a:cs typeface="Microsoft YaHei" charset="-122"/>
          </a:endParaRP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4.1.3</a:t>
          </a:r>
          <a:r>
            <a:rPr lang="zh-CN" altLang="en-US" sz="1050" kern="1200" dirty="0" smtClean="0">
              <a:latin typeface="Microsoft YaHei" charset="-122"/>
              <a:ea typeface="Microsoft YaHei" charset="-122"/>
              <a:cs typeface="Microsoft YaHei" charset="-122"/>
            </a:rPr>
            <a:t> 需求交叉弹性</a:t>
          </a:r>
          <a:endParaRPr lang="zh-CN" altLang="en-US" sz="1050" kern="1200" dirty="0">
            <a:latin typeface="Microsoft YaHei" charset="-122"/>
            <a:ea typeface="Microsoft YaHei" charset="-122"/>
            <a:cs typeface="Microsoft YaHei" charset="-122"/>
          </a:endParaRPr>
        </a:p>
      </dsp:txBody>
      <dsp:txXfrm>
        <a:off x="1910467" y="1029148"/>
        <a:ext cx="1474416" cy="330319"/>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4.1</a:t>
          </a:r>
          <a:r>
            <a:rPr lang="zh-CN" altLang="en-US" sz="1200" kern="1200" dirty="0" smtClean="0">
              <a:latin typeface="Microsoft YaHei" charset="-122"/>
              <a:ea typeface="Microsoft YaHei" charset="-122"/>
              <a:cs typeface="Microsoft YaHei" charset="-122"/>
            </a:rPr>
            <a:t>需求弹性</a:t>
          </a:r>
          <a:endParaRPr lang="zh-CN" altLang="en-US" sz="1200" kern="1200" dirty="0">
            <a:latin typeface="Microsoft YaHei" charset="-122"/>
            <a:ea typeface="Microsoft YaHei" charset="-122"/>
            <a:cs typeface="Microsoft YaHei" charset="-122"/>
          </a:endParaRP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4.1.1</a:t>
          </a:r>
          <a:r>
            <a:rPr lang="zh-CN" altLang="en-US" sz="1050" kern="1200" dirty="0" smtClean="0">
              <a:solidFill>
                <a:schemeClr val="tx1"/>
              </a:solidFill>
              <a:latin typeface="Microsoft YaHei" charset="-122"/>
              <a:ea typeface="Microsoft YaHei" charset="-122"/>
              <a:cs typeface="Microsoft YaHei" charset="-122"/>
            </a:rPr>
            <a:t> 需求价格弹性</a:t>
          </a:r>
          <a:endParaRPr lang="zh-CN" altLang="en-US" sz="1050" kern="1200" dirty="0">
            <a:solidFill>
              <a:schemeClr val="tx1"/>
            </a:solidFill>
            <a:latin typeface="Microsoft YaHei" charset="-122"/>
            <a:ea typeface="Microsoft YaHei" charset="-122"/>
            <a:cs typeface="Microsoft YaHei" charset="-122"/>
          </a:endParaRP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4.1.2</a:t>
          </a:r>
          <a:r>
            <a:rPr lang="zh-CN" altLang="en-US" sz="1050" kern="1200" dirty="0" smtClean="0">
              <a:latin typeface="Microsoft YaHei" charset="-122"/>
              <a:ea typeface="Microsoft YaHei" charset="-122"/>
              <a:cs typeface="Microsoft YaHei" charset="-122"/>
            </a:rPr>
            <a:t> 需求的收入弹性</a:t>
          </a:r>
          <a:endParaRPr lang="zh-CN" altLang="en-US" sz="1050" kern="1200" dirty="0">
            <a:latin typeface="Microsoft YaHei" charset="-122"/>
            <a:ea typeface="Microsoft YaHei" charset="-122"/>
            <a:cs typeface="Microsoft YaHei" charset="-122"/>
          </a:endParaRP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4.1.3</a:t>
          </a:r>
          <a:r>
            <a:rPr lang="zh-CN" altLang="en-US" sz="1050" kern="1200" dirty="0" smtClean="0">
              <a:latin typeface="Microsoft YaHei" charset="-122"/>
              <a:ea typeface="Microsoft YaHei" charset="-122"/>
              <a:cs typeface="Microsoft YaHei" charset="-122"/>
            </a:rPr>
            <a:t> 需求交叉弹性</a:t>
          </a:r>
          <a:endParaRPr lang="zh-CN" altLang="en-US" sz="1050" kern="1200" dirty="0">
            <a:latin typeface="Microsoft YaHei" charset="-122"/>
            <a:ea typeface="Microsoft YaHei" charset="-122"/>
            <a:cs typeface="Microsoft YaHei" charset="-122"/>
          </a:endParaRPr>
        </a:p>
      </dsp:txBody>
      <dsp:txXfrm>
        <a:off x="1910467" y="1029148"/>
        <a:ext cx="1474416" cy="330319"/>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4.1</a:t>
          </a:r>
          <a:r>
            <a:rPr lang="zh-CN" altLang="en-US" sz="1200" kern="1200" dirty="0" smtClean="0">
              <a:latin typeface="Microsoft YaHei" charset="-122"/>
              <a:ea typeface="Microsoft YaHei" charset="-122"/>
              <a:cs typeface="Microsoft YaHei" charset="-122"/>
            </a:rPr>
            <a:t>需求弹性</a:t>
          </a:r>
          <a:endParaRPr lang="zh-CN" altLang="en-US" sz="1200" kern="1200" dirty="0">
            <a:latin typeface="Microsoft YaHei" charset="-122"/>
            <a:ea typeface="Microsoft YaHei" charset="-122"/>
            <a:cs typeface="Microsoft YaHei" charset="-122"/>
          </a:endParaRP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4.1.1</a:t>
          </a:r>
          <a:r>
            <a:rPr lang="zh-CN" altLang="en-US" sz="1050" kern="1200" dirty="0" smtClean="0">
              <a:solidFill>
                <a:schemeClr val="tx1"/>
              </a:solidFill>
              <a:latin typeface="Microsoft YaHei" charset="-122"/>
              <a:ea typeface="Microsoft YaHei" charset="-122"/>
              <a:cs typeface="Microsoft YaHei" charset="-122"/>
            </a:rPr>
            <a:t> 需求价格弹性</a:t>
          </a:r>
          <a:endParaRPr lang="zh-CN" altLang="en-US" sz="1050" kern="1200" dirty="0">
            <a:solidFill>
              <a:schemeClr val="tx1"/>
            </a:solidFill>
            <a:latin typeface="Microsoft YaHei" charset="-122"/>
            <a:ea typeface="Microsoft YaHei" charset="-122"/>
            <a:cs typeface="Microsoft YaHei" charset="-122"/>
          </a:endParaRP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4.1.2</a:t>
          </a:r>
          <a:r>
            <a:rPr lang="zh-CN" altLang="en-US" sz="1050" kern="1200" dirty="0" smtClean="0">
              <a:latin typeface="Microsoft YaHei" charset="-122"/>
              <a:ea typeface="Microsoft YaHei" charset="-122"/>
              <a:cs typeface="Microsoft YaHei" charset="-122"/>
            </a:rPr>
            <a:t> 需求的收入弹性</a:t>
          </a:r>
          <a:endParaRPr lang="zh-CN" altLang="en-US" sz="1050" kern="1200" dirty="0">
            <a:latin typeface="Microsoft YaHei" charset="-122"/>
            <a:ea typeface="Microsoft YaHei" charset="-122"/>
            <a:cs typeface="Microsoft YaHei" charset="-122"/>
          </a:endParaRP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4.1.3</a:t>
          </a:r>
          <a:r>
            <a:rPr lang="zh-CN" altLang="en-US" sz="1050" kern="1200" dirty="0" smtClean="0">
              <a:latin typeface="Microsoft YaHei" charset="-122"/>
              <a:ea typeface="Microsoft YaHei" charset="-122"/>
              <a:cs typeface="Microsoft YaHei" charset="-122"/>
            </a:rPr>
            <a:t> 需求交叉弹性</a:t>
          </a:r>
          <a:endParaRPr lang="zh-CN" altLang="en-US" sz="1050" kern="1200" dirty="0">
            <a:latin typeface="Microsoft YaHei" charset="-122"/>
            <a:ea typeface="Microsoft YaHei" charset="-122"/>
            <a:cs typeface="Microsoft YaHei" charset="-122"/>
          </a:endParaRPr>
        </a:p>
      </dsp:txBody>
      <dsp:txXfrm>
        <a:off x="1910467" y="1029148"/>
        <a:ext cx="1474416" cy="330319"/>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4.1</a:t>
          </a:r>
          <a:r>
            <a:rPr lang="zh-CN" altLang="en-US" sz="1200" kern="1200" dirty="0" smtClean="0">
              <a:latin typeface="Microsoft YaHei" charset="-122"/>
              <a:ea typeface="Microsoft YaHei" charset="-122"/>
              <a:cs typeface="Microsoft YaHei" charset="-122"/>
            </a:rPr>
            <a:t>需求弹性</a:t>
          </a:r>
          <a:endParaRPr lang="zh-CN" altLang="en-US" sz="1200" kern="1200" dirty="0">
            <a:latin typeface="Microsoft YaHei" charset="-122"/>
            <a:ea typeface="Microsoft YaHei" charset="-122"/>
            <a:cs typeface="Microsoft YaHei" charset="-122"/>
          </a:endParaRP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4.1.1</a:t>
          </a:r>
          <a:r>
            <a:rPr lang="zh-CN" altLang="en-US" sz="1050" kern="1200" dirty="0" smtClean="0">
              <a:solidFill>
                <a:schemeClr val="tx1"/>
              </a:solidFill>
              <a:latin typeface="Microsoft YaHei" charset="-122"/>
              <a:ea typeface="Microsoft YaHei" charset="-122"/>
              <a:cs typeface="Microsoft YaHei" charset="-122"/>
            </a:rPr>
            <a:t> 需求价格弹性</a:t>
          </a:r>
          <a:endParaRPr lang="zh-CN" altLang="en-US" sz="1050" kern="1200" dirty="0">
            <a:solidFill>
              <a:schemeClr val="tx1"/>
            </a:solidFill>
            <a:latin typeface="Microsoft YaHei" charset="-122"/>
            <a:ea typeface="Microsoft YaHei" charset="-122"/>
            <a:cs typeface="Microsoft YaHei" charset="-122"/>
          </a:endParaRP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4.1.2</a:t>
          </a:r>
          <a:r>
            <a:rPr lang="zh-CN" altLang="en-US" sz="1050" kern="1200" dirty="0" smtClean="0">
              <a:latin typeface="Microsoft YaHei" charset="-122"/>
              <a:ea typeface="Microsoft YaHei" charset="-122"/>
              <a:cs typeface="Microsoft YaHei" charset="-122"/>
            </a:rPr>
            <a:t> 需求的收入弹性</a:t>
          </a:r>
          <a:endParaRPr lang="zh-CN" altLang="en-US" sz="1050" kern="1200" dirty="0">
            <a:latin typeface="Microsoft YaHei" charset="-122"/>
            <a:ea typeface="Microsoft YaHei" charset="-122"/>
            <a:cs typeface="Microsoft YaHei" charset="-122"/>
          </a:endParaRP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4.1.3</a:t>
          </a:r>
          <a:r>
            <a:rPr lang="zh-CN" altLang="en-US" sz="1050" kern="1200" dirty="0" smtClean="0">
              <a:latin typeface="Microsoft YaHei" charset="-122"/>
              <a:ea typeface="Microsoft YaHei" charset="-122"/>
              <a:cs typeface="Microsoft YaHei" charset="-122"/>
            </a:rPr>
            <a:t> 需求交叉弹性</a:t>
          </a:r>
          <a:endParaRPr lang="zh-CN" altLang="en-US" sz="1050" kern="1200" dirty="0">
            <a:latin typeface="Microsoft YaHei" charset="-122"/>
            <a:ea typeface="Microsoft YaHei" charset="-122"/>
            <a:cs typeface="Microsoft YaHei" charset="-122"/>
          </a:endParaRPr>
        </a:p>
      </dsp:txBody>
      <dsp:txXfrm>
        <a:off x="1910467" y="1029148"/>
        <a:ext cx="1474416" cy="3303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4.1</a:t>
          </a:r>
          <a:r>
            <a:rPr lang="zh-CN" altLang="en-US" sz="1200" kern="1200" dirty="0" smtClean="0">
              <a:latin typeface="Microsoft YaHei" charset="-122"/>
              <a:ea typeface="Microsoft YaHei" charset="-122"/>
              <a:cs typeface="Microsoft YaHei" charset="-122"/>
            </a:rPr>
            <a:t>需求弹性</a:t>
          </a:r>
          <a:endParaRPr lang="zh-CN" altLang="en-US" sz="1200" kern="1200" dirty="0">
            <a:latin typeface="Microsoft YaHei" charset="-122"/>
            <a:ea typeface="Microsoft YaHei" charset="-122"/>
            <a:cs typeface="Microsoft YaHei" charset="-122"/>
          </a:endParaRP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4.1.1</a:t>
          </a:r>
          <a:r>
            <a:rPr lang="zh-CN" altLang="en-US" sz="1050" kern="1200" dirty="0" smtClean="0">
              <a:solidFill>
                <a:schemeClr val="tx1"/>
              </a:solidFill>
              <a:latin typeface="Microsoft YaHei" charset="-122"/>
              <a:ea typeface="Microsoft YaHei" charset="-122"/>
              <a:cs typeface="Microsoft YaHei" charset="-122"/>
            </a:rPr>
            <a:t> 需求价格弹性</a:t>
          </a:r>
          <a:endParaRPr lang="zh-CN" altLang="en-US" sz="1050" kern="1200" dirty="0">
            <a:solidFill>
              <a:schemeClr val="tx1"/>
            </a:solidFill>
            <a:latin typeface="Microsoft YaHei" charset="-122"/>
            <a:ea typeface="Microsoft YaHei" charset="-122"/>
            <a:cs typeface="Microsoft YaHei" charset="-122"/>
          </a:endParaRP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4.1.2</a:t>
          </a:r>
          <a:r>
            <a:rPr lang="zh-CN" altLang="en-US" sz="1050" kern="1200" dirty="0" smtClean="0">
              <a:latin typeface="Microsoft YaHei" charset="-122"/>
              <a:ea typeface="Microsoft YaHei" charset="-122"/>
              <a:cs typeface="Microsoft YaHei" charset="-122"/>
            </a:rPr>
            <a:t> 需求的收入弹性</a:t>
          </a:r>
          <a:endParaRPr lang="zh-CN" altLang="en-US" sz="1050" kern="1200" dirty="0">
            <a:latin typeface="Microsoft YaHei" charset="-122"/>
            <a:ea typeface="Microsoft YaHei" charset="-122"/>
            <a:cs typeface="Microsoft YaHei" charset="-122"/>
          </a:endParaRP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4.1.3</a:t>
          </a:r>
          <a:r>
            <a:rPr lang="zh-CN" altLang="en-US" sz="1050" kern="1200" dirty="0" smtClean="0">
              <a:latin typeface="Microsoft YaHei" charset="-122"/>
              <a:ea typeface="Microsoft YaHei" charset="-122"/>
              <a:cs typeface="Microsoft YaHei" charset="-122"/>
            </a:rPr>
            <a:t> 需求交叉弹性</a:t>
          </a:r>
          <a:endParaRPr lang="zh-CN" altLang="en-US" sz="1050" kern="1200" dirty="0">
            <a:latin typeface="Microsoft YaHei" charset="-122"/>
            <a:ea typeface="Microsoft YaHei" charset="-122"/>
            <a:cs typeface="Microsoft YaHei" charset="-122"/>
          </a:endParaRPr>
        </a:p>
      </dsp:txBody>
      <dsp:txXfrm>
        <a:off x="1910467" y="1029148"/>
        <a:ext cx="1474416" cy="330319"/>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4.1</a:t>
          </a:r>
          <a:r>
            <a:rPr lang="zh-CN" altLang="en-US" sz="1200" kern="1200" dirty="0" smtClean="0">
              <a:latin typeface="Microsoft YaHei" charset="-122"/>
              <a:ea typeface="Microsoft YaHei" charset="-122"/>
              <a:cs typeface="Microsoft YaHei" charset="-122"/>
            </a:rPr>
            <a:t>需求弹性</a:t>
          </a:r>
          <a:endParaRPr lang="zh-CN" altLang="en-US" sz="1200" kern="1200" dirty="0">
            <a:latin typeface="Microsoft YaHei" charset="-122"/>
            <a:ea typeface="Microsoft YaHei" charset="-122"/>
            <a:cs typeface="Microsoft YaHei" charset="-122"/>
          </a:endParaRP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4.1.1</a:t>
          </a:r>
          <a:r>
            <a:rPr lang="zh-CN" altLang="en-US" sz="1050" kern="1200" dirty="0" smtClean="0">
              <a:solidFill>
                <a:schemeClr val="tx1"/>
              </a:solidFill>
              <a:latin typeface="Microsoft YaHei" charset="-122"/>
              <a:ea typeface="Microsoft YaHei" charset="-122"/>
              <a:cs typeface="Microsoft YaHei" charset="-122"/>
            </a:rPr>
            <a:t> 需求价格弹性</a:t>
          </a:r>
          <a:endParaRPr lang="zh-CN" altLang="en-US" sz="1050" kern="1200" dirty="0">
            <a:solidFill>
              <a:schemeClr val="tx1"/>
            </a:solidFill>
            <a:latin typeface="Microsoft YaHei" charset="-122"/>
            <a:ea typeface="Microsoft YaHei" charset="-122"/>
            <a:cs typeface="Microsoft YaHei" charset="-122"/>
          </a:endParaRP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4.1.2</a:t>
          </a:r>
          <a:r>
            <a:rPr lang="zh-CN" altLang="en-US" sz="1050" kern="1200" dirty="0" smtClean="0">
              <a:latin typeface="Microsoft YaHei" charset="-122"/>
              <a:ea typeface="Microsoft YaHei" charset="-122"/>
              <a:cs typeface="Microsoft YaHei" charset="-122"/>
            </a:rPr>
            <a:t> 需求的收入弹性</a:t>
          </a:r>
          <a:endParaRPr lang="zh-CN" altLang="en-US" sz="1050" kern="1200" dirty="0">
            <a:latin typeface="Microsoft YaHei" charset="-122"/>
            <a:ea typeface="Microsoft YaHei" charset="-122"/>
            <a:cs typeface="Microsoft YaHei" charset="-122"/>
          </a:endParaRP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4.1.3</a:t>
          </a:r>
          <a:r>
            <a:rPr lang="zh-CN" altLang="en-US" sz="1050" kern="1200" dirty="0" smtClean="0">
              <a:latin typeface="Microsoft YaHei" charset="-122"/>
              <a:ea typeface="Microsoft YaHei" charset="-122"/>
              <a:cs typeface="Microsoft YaHei" charset="-122"/>
            </a:rPr>
            <a:t> 需求交叉弹性</a:t>
          </a:r>
          <a:endParaRPr lang="zh-CN" altLang="en-US" sz="1050" kern="1200" dirty="0">
            <a:latin typeface="Microsoft YaHei" charset="-122"/>
            <a:ea typeface="Microsoft YaHei" charset="-122"/>
            <a:cs typeface="Microsoft YaHei" charset="-122"/>
          </a:endParaRPr>
        </a:p>
      </dsp:txBody>
      <dsp:txXfrm>
        <a:off x="1910467" y="1029148"/>
        <a:ext cx="1474416" cy="330319"/>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4.1</a:t>
          </a:r>
          <a:r>
            <a:rPr lang="zh-CN" altLang="en-US" sz="1200" kern="1200" dirty="0" smtClean="0">
              <a:latin typeface="Microsoft YaHei" charset="-122"/>
              <a:ea typeface="Microsoft YaHei" charset="-122"/>
              <a:cs typeface="Microsoft YaHei" charset="-122"/>
            </a:rPr>
            <a:t>需求弹性</a:t>
          </a:r>
          <a:endParaRPr lang="zh-CN" altLang="en-US" sz="1200" kern="1200" dirty="0">
            <a:latin typeface="Microsoft YaHei" charset="-122"/>
            <a:ea typeface="Microsoft YaHei" charset="-122"/>
            <a:cs typeface="Microsoft YaHei" charset="-122"/>
          </a:endParaRP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4.1.1</a:t>
          </a:r>
          <a:r>
            <a:rPr lang="zh-CN" altLang="en-US" sz="1050" kern="1200" dirty="0" smtClean="0">
              <a:solidFill>
                <a:schemeClr val="tx1"/>
              </a:solidFill>
              <a:latin typeface="Microsoft YaHei" charset="-122"/>
              <a:ea typeface="Microsoft YaHei" charset="-122"/>
              <a:cs typeface="Microsoft YaHei" charset="-122"/>
            </a:rPr>
            <a:t> 需求价格弹性</a:t>
          </a:r>
          <a:endParaRPr lang="zh-CN" altLang="en-US" sz="1050" kern="1200" dirty="0">
            <a:solidFill>
              <a:schemeClr val="tx1"/>
            </a:solidFill>
            <a:latin typeface="Microsoft YaHei" charset="-122"/>
            <a:ea typeface="Microsoft YaHei" charset="-122"/>
            <a:cs typeface="Microsoft YaHei" charset="-122"/>
          </a:endParaRP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4.1.2</a:t>
          </a:r>
          <a:r>
            <a:rPr lang="zh-CN" altLang="en-US" sz="1050" kern="1200" dirty="0" smtClean="0">
              <a:latin typeface="Microsoft YaHei" charset="-122"/>
              <a:ea typeface="Microsoft YaHei" charset="-122"/>
              <a:cs typeface="Microsoft YaHei" charset="-122"/>
            </a:rPr>
            <a:t> 需求的收入弹性</a:t>
          </a:r>
          <a:endParaRPr lang="zh-CN" altLang="en-US" sz="1050" kern="1200" dirty="0">
            <a:latin typeface="Microsoft YaHei" charset="-122"/>
            <a:ea typeface="Microsoft YaHei" charset="-122"/>
            <a:cs typeface="Microsoft YaHei" charset="-122"/>
          </a:endParaRP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4.1.3</a:t>
          </a:r>
          <a:r>
            <a:rPr lang="zh-CN" altLang="en-US" sz="1050" kern="1200" dirty="0" smtClean="0">
              <a:latin typeface="Microsoft YaHei" charset="-122"/>
              <a:ea typeface="Microsoft YaHei" charset="-122"/>
              <a:cs typeface="Microsoft YaHei" charset="-122"/>
            </a:rPr>
            <a:t> 需求交叉弹性</a:t>
          </a:r>
          <a:endParaRPr lang="zh-CN" altLang="en-US" sz="1050" kern="1200" dirty="0">
            <a:latin typeface="Microsoft YaHei" charset="-122"/>
            <a:ea typeface="Microsoft YaHei" charset="-122"/>
            <a:cs typeface="Microsoft YaHei" charset="-122"/>
          </a:endParaRPr>
        </a:p>
      </dsp:txBody>
      <dsp:txXfrm>
        <a:off x="1910467" y="1029148"/>
        <a:ext cx="1474416" cy="330319"/>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4.1</a:t>
          </a:r>
          <a:r>
            <a:rPr lang="zh-CN" altLang="en-US" sz="1200" kern="1200" dirty="0" smtClean="0">
              <a:latin typeface="Microsoft YaHei" charset="-122"/>
              <a:ea typeface="Microsoft YaHei" charset="-122"/>
              <a:cs typeface="Microsoft YaHei" charset="-122"/>
            </a:rPr>
            <a:t>需求弹性</a:t>
          </a:r>
          <a:endParaRPr lang="zh-CN" altLang="en-US" sz="1200" kern="1200" dirty="0">
            <a:latin typeface="Microsoft YaHei" charset="-122"/>
            <a:ea typeface="Microsoft YaHei" charset="-122"/>
            <a:cs typeface="Microsoft YaHei" charset="-122"/>
          </a:endParaRP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4.1.1</a:t>
          </a:r>
          <a:r>
            <a:rPr lang="zh-CN" altLang="en-US" sz="1050" kern="1200" dirty="0" smtClean="0">
              <a:solidFill>
                <a:schemeClr val="tx1"/>
              </a:solidFill>
              <a:latin typeface="Microsoft YaHei" charset="-122"/>
              <a:ea typeface="Microsoft YaHei" charset="-122"/>
              <a:cs typeface="Microsoft YaHei" charset="-122"/>
            </a:rPr>
            <a:t> 需求价格弹性</a:t>
          </a:r>
          <a:endParaRPr lang="zh-CN" altLang="en-US" sz="1050" kern="1200" dirty="0">
            <a:solidFill>
              <a:schemeClr val="tx1"/>
            </a:solidFill>
            <a:latin typeface="Microsoft YaHei" charset="-122"/>
            <a:ea typeface="Microsoft YaHei" charset="-122"/>
            <a:cs typeface="Microsoft YaHei" charset="-122"/>
          </a:endParaRP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4.1.2</a:t>
          </a:r>
          <a:r>
            <a:rPr lang="zh-CN" altLang="en-US" sz="1050" kern="1200" dirty="0" smtClean="0">
              <a:latin typeface="Microsoft YaHei" charset="-122"/>
              <a:ea typeface="Microsoft YaHei" charset="-122"/>
              <a:cs typeface="Microsoft YaHei" charset="-122"/>
            </a:rPr>
            <a:t> 需求的收入弹性</a:t>
          </a:r>
          <a:endParaRPr lang="zh-CN" altLang="en-US" sz="1050" kern="1200" dirty="0">
            <a:latin typeface="Microsoft YaHei" charset="-122"/>
            <a:ea typeface="Microsoft YaHei" charset="-122"/>
            <a:cs typeface="Microsoft YaHei" charset="-122"/>
          </a:endParaRP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4.1.3</a:t>
          </a:r>
          <a:r>
            <a:rPr lang="zh-CN" altLang="en-US" sz="1050" kern="1200" dirty="0" smtClean="0">
              <a:latin typeface="Microsoft YaHei" charset="-122"/>
              <a:ea typeface="Microsoft YaHei" charset="-122"/>
              <a:cs typeface="Microsoft YaHei" charset="-122"/>
            </a:rPr>
            <a:t> 需求交叉弹性</a:t>
          </a:r>
          <a:endParaRPr lang="zh-CN" altLang="en-US" sz="1050" kern="1200" dirty="0">
            <a:latin typeface="Microsoft YaHei" charset="-122"/>
            <a:ea typeface="Microsoft YaHei" charset="-122"/>
            <a:cs typeface="Microsoft YaHei" charset="-122"/>
          </a:endParaRPr>
        </a:p>
      </dsp:txBody>
      <dsp:txXfrm>
        <a:off x="1910467" y="1029148"/>
        <a:ext cx="1474416" cy="330319"/>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4.1</a:t>
          </a:r>
          <a:r>
            <a:rPr lang="zh-CN" altLang="en-US" sz="1200" kern="1200" dirty="0" smtClean="0">
              <a:latin typeface="Microsoft YaHei" charset="-122"/>
              <a:ea typeface="Microsoft YaHei" charset="-122"/>
              <a:cs typeface="Microsoft YaHei" charset="-122"/>
            </a:rPr>
            <a:t>需求弹性</a:t>
          </a:r>
          <a:endParaRPr lang="zh-CN" altLang="en-US" sz="1200" kern="1200" dirty="0">
            <a:latin typeface="Microsoft YaHei" charset="-122"/>
            <a:ea typeface="Microsoft YaHei" charset="-122"/>
            <a:cs typeface="Microsoft YaHei" charset="-122"/>
          </a:endParaRP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4.1.1</a:t>
          </a:r>
          <a:r>
            <a:rPr lang="zh-CN" altLang="en-US" sz="1050" kern="1200" dirty="0" smtClean="0">
              <a:solidFill>
                <a:schemeClr val="tx1"/>
              </a:solidFill>
              <a:latin typeface="Microsoft YaHei" charset="-122"/>
              <a:ea typeface="Microsoft YaHei" charset="-122"/>
              <a:cs typeface="Microsoft YaHei" charset="-122"/>
            </a:rPr>
            <a:t> 需求价格弹性</a:t>
          </a:r>
          <a:endParaRPr lang="zh-CN" altLang="en-US" sz="1050" kern="1200" dirty="0">
            <a:solidFill>
              <a:schemeClr val="tx1"/>
            </a:solidFill>
            <a:latin typeface="Microsoft YaHei" charset="-122"/>
            <a:ea typeface="Microsoft YaHei" charset="-122"/>
            <a:cs typeface="Microsoft YaHei" charset="-122"/>
          </a:endParaRP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4.1.2</a:t>
          </a:r>
          <a:r>
            <a:rPr lang="zh-CN" altLang="en-US" sz="1050" kern="1200" dirty="0" smtClean="0">
              <a:latin typeface="Microsoft YaHei" charset="-122"/>
              <a:ea typeface="Microsoft YaHei" charset="-122"/>
              <a:cs typeface="Microsoft YaHei" charset="-122"/>
            </a:rPr>
            <a:t> 需求的收入弹性</a:t>
          </a:r>
          <a:endParaRPr lang="zh-CN" altLang="en-US" sz="1050" kern="1200" dirty="0">
            <a:latin typeface="Microsoft YaHei" charset="-122"/>
            <a:ea typeface="Microsoft YaHei" charset="-122"/>
            <a:cs typeface="Microsoft YaHei" charset="-122"/>
          </a:endParaRP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4.1.3</a:t>
          </a:r>
          <a:r>
            <a:rPr lang="zh-CN" altLang="en-US" sz="1050" kern="1200" dirty="0" smtClean="0">
              <a:latin typeface="Microsoft YaHei" charset="-122"/>
              <a:ea typeface="Microsoft YaHei" charset="-122"/>
              <a:cs typeface="Microsoft YaHei" charset="-122"/>
            </a:rPr>
            <a:t> 需求交叉弹性</a:t>
          </a:r>
          <a:endParaRPr lang="zh-CN" altLang="en-US" sz="1050" kern="1200" dirty="0">
            <a:latin typeface="Microsoft YaHei" charset="-122"/>
            <a:ea typeface="Microsoft YaHei" charset="-122"/>
            <a:cs typeface="Microsoft YaHei" charset="-122"/>
          </a:endParaRPr>
        </a:p>
      </dsp:txBody>
      <dsp:txXfrm>
        <a:off x="1910467" y="1029148"/>
        <a:ext cx="1474416" cy="330319"/>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4.1</a:t>
          </a:r>
          <a:r>
            <a:rPr lang="zh-CN" altLang="en-US" sz="1200" kern="1200" dirty="0" smtClean="0">
              <a:latin typeface="Microsoft YaHei" charset="-122"/>
              <a:ea typeface="Microsoft YaHei" charset="-122"/>
              <a:cs typeface="Microsoft YaHei" charset="-122"/>
            </a:rPr>
            <a:t>需求弹性</a:t>
          </a:r>
          <a:endParaRPr lang="zh-CN" altLang="en-US" sz="1200" kern="1200" dirty="0">
            <a:latin typeface="Microsoft YaHei" charset="-122"/>
            <a:ea typeface="Microsoft YaHei" charset="-122"/>
            <a:cs typeface="Microsoft YaHei" charset="-122"/>
          </a:endParaRP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4.1.1</a:t>
          </a:r>
          <a:r>
            <a:rPr lang="zh-CN" altLang="en-US" sz="1050" kern="1200" dirty="0" smtClean="0">
              <a:solidFill>
                <a:schemeClr val="tx1"/>
              </a:solidFill>
              <a:latin typeface="Microsoft YaHei" charset="-122"/>
              <a:ea typeface="Microsoft YaHei" charset="-122"/>
              <a:cs typeface="Microsoft YaHei" charset="-122"/>
            </a:rPr>
            <a:t> 需求价格弹性</a:t>
          </a:r>
          <a:endParaRPr lang="zh-CN" altLang="en-US" sz="1050" kern="1200" dirty="0">
            <a:solidFill>
              <a:schemeClr val="tx1"/>
            </a:solidFill>
            <a:latin typeface="Microsoft YaHei" charset="-122"/>
            <a:ea typeface="Microsoft YaHei" charset="-122"/>
            <a:cs typeface="Microsoft YaHei" charset="-122"/>
          </a:endParaRP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4.1.2</a:t>
          </a:r>
          <a:r>
            <a:rPr lang="zh-CN" altLang="en-US" sz="1050" kern="1200" dirty="0" smtClean="0">
              <a:latin typeface="Microsoft YaHei" charset="-122"/>
              <a:ea typeface="Microsoft YaHei" charset="-122"/>
              <a:cs typeface="Microsoft YaHei" charset="-122"/>
            </a:rPr>
            <a:t> 需求的收入弹性</a:t>
          </a:r>
          <a:endParaRPr lang="zh-CN" altLang="en-US" sz="1050" kern="1200" dirty="0">
            <a:latin typeface="Microsoft YaHei" charset="-122"/>
            <a:ea typeface="Microsoft YaHei" charset="-122"/>
            <a:cs typeface="Microsoft YaHei" charset="-122"/>
          </a:endParaRP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4.1.3</a:t>
          </a:r>
          <a:r>
            <a:rPr lang="zh-CN" altLang="en-US" sz="1050" kern="1200" dirty="0" smtClean="0">
              <a:latin typeface="Microsoft YaHei" charset="-122"/>
              <a:ea typeface="Microsoft YaHei" charset="-122"/>
              <a:cs typeface="Microsoft YaHei" charset="-122"/>
            </a:rPr>
            <a:t> 需求交叉弹性</a:t>
          </a:r>
          <a:endParaRPr lang="zh-CN" altLang="en-US" sz="1050" kern="1200" dirty="0">
            <a:latin typeface="Microsoft YaHei" charset="-122"/>
            <a:ea typeface="Microsoft YaHei" charset="-122"/>
            <a:cs typeface="Microsoft YaHei" charset="-122"/>
          </a:endParaRPr>
        </a:p>
      </dsp:txBody>
      <dsp:txXfrm>
        <a:off x="1910467" y="1029148"/>
        <a:ext cx="1474416" cy="330319"/>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l" defTabSz="533400">
            <a:lnSpc>
              <a:spcPct val="90000"/>
            </a:lnSpc>
            <a:spcBef>
              <a:spcPct val="0"/>
            </a:spcBef>
            <a:spcAft>
              <a:spcPct val="35000"/>
            </a:spcAft>
          </a:pPr>
          <a:r>
            <a:rPr lang="en-US" altLang="zh-CN" sz="1200" kern="1200" dirty="0" smtClean="0">
              <a:latin typeface="Microsoft YaHei" charset="-122"/>
              <a:ea typeface="Microsoft YaHei" charset="-122"/>
              <a:cs typeface="Microsoft YaHei" charset="-122"/>
            </a:rPr>
            <a:t>4.1</a:t>
          </a:r>
          <a:r>
            <a:rPr lang="zh-CN" altLang="en-US" sz="1200" kern="1200" dirty="0" smtClean="0">
              <a:latin typeface="Microsoft YaHei" charset="-122"/>
              <a:ea typeface="Microsoft YaHei" charset="-122"/>
              <a:cs typeface="Microsoft YaHei" charset="-122"/>
            </a:rPr>
            <a:t>需求弹性</a:t>
          </a:r>
          <a:endParaRPr lang="zh-CN" altLang="en-US" sz="1200" kern="1200" dirty="0">
            <a:latin typeface="Microsoft YaHei" charset="-122"/>
            <a:ea typeface="Microsoft YaHei" charset="-122"/>
            <a:cs typeface="Microsoft YaHei" charset="-122"/>
          </a:endParaRP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4.1.1</a:t>
          </a:r>
          <a:r>
            <a:rPr lang="zh-CN" altLang="en-US" sz="1050" kern="1200" dirty="0" smtClean="0">
              <a:solidFill>
                <a:schemeClr val="tx1"/>
              </a:solidFill>
              <a:latin typeface="Microsoft YaHei" charset="-122"/>
              <a:ea typeface="Microsoft YaHei" charset="-122"/>
              <a:cs typeface="Microsoft YaHei" charset="-122"/>
            </a:rPr>
            <a:t> 需求价格弹性</a:t>
          </a:r>
          <a:endParaRPr lang="zh-CN" altLang="en-US" sz="1050" kern="1200" dirty="0">
            <a:solidFill>
              <a:schemeClr val="tx1"/>
            </a:solidFill>
            <a:latin typeface="Microsoft YaHei" charset="-122"/>
            <a:ea typeface="Microsoft YaHei" charset="-122"/>
            <a:cs typeface="Microsoft YaHei" charset="-122"/>
          </a:endParaRP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4.1.2</a:t>
          </a:r>
          <a:r>
            <a:rPr lang="zh-CN" altLang="en-US" sz="1050" kern="1200" dirty="0" smtClean="0">
              <a:latin typeface="Microsoft YaHei" charset="-122"/>
              <a:ea typeface="Microsoft YaHei" charset="-122"/>
              <a:cs typeface="Microsoft YaHei" charset="-122"/>
            </a:rPr>
            <a:t> 需求的收入弹性</a:t>
          </a:r>
          <a:endParaRPr lang="zh-CN" altLang="en-US" sz="1050" kern="1200" dirty="0">
            <a:latin typeface="Microsoft YaHei" charset="-122"/>
            <a:ea typeface="Microsoft YaHei" charset="-122"/>
            <a:cs typeface="Microsoft YaHei" charset="-122"/>
          </a:endParaRP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4.1.3</a:t>
          </a:r>
          <a:r>
            <a:rPr lang="zh-CN" altLang="en-US" sz="1050" kern="1200" dirty="0" smtClean="0">
              <a:latin typeface="Microsoft YaHei" charset="-122"/>
              <a:ea typeface="Microsoft YaHei" charset="-122"/>
              <a:cs typeface="Microsoft YaHei" charset="-122"/>
            </a:rPr>
            <a:t> 需求交叉弹性</a:t>
          </a:r>
          <a:endParaRPr lang="zh-CN" altLang="en-US" sz="1050" kern="1200" dirty="0">
            <a:latin typeface="Microsoft YaHei" charset="-122"/>
            <a:ea typeface="Microsoft YaHei" charset="-122"/>
            <a:cs typeface="Microsoft YaHei" charset="-122"/>
          </a:endParaRPr>
        </a:p>
      </dsp:txBody>
      <dsp:txXfrm>
        <a:off x="1910467" y="1029148"/>
        <a:ext cx="1474416" cy="3303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823047" y="2757357"/>
          <a:ext cx="2308378" cy="1156187"/>
        </a:xfrm>
        <a:custGeom>
          <a:avLst/>
          <a:gdLst/>
          <a:ahLst/>
          <a:cxnLst/>
          <a:rect l="0" t="0" r="0" b="0"/>
          <a:pathLst>
            <a:path>
              <a:moveTo>
                <a:pt x="0" y="0"/>
              </a:moveTo>
              <a:lnTo>
                <a:pt x="1154189" y="0"/>
              </a:lnTo>
              <a:lnTo>
                <a:pt x="1154189" y="1156187"/>
              </a:lnTo>
              <a:lnTo>
                <a:pt x="2308378" y="115618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2912693" y="3270907"/>
        <a:ext cx="129086" cy="129086"/>
      </dsp:txXfrm>
    </dsp:sp>
    <dsp:sp modelId="{93180932-306E-E545-95F9-2A5635FDC9F1}">
      <dsp:nvSpPr>
        <dsp:cNvPr id="0" name=""/>
        <dsp:cNvSpPr/>
      </dsp:nvSpPr>
      <dsp:spPr>
        <a:xfrm>
          <a:off x="1823047" y="2629123"/>
          <a:ext cx="2308378" cy="128233"/>
        </a:xfrm>
        <a:custGeom>
          <a:avLst/>
          <a:gdLst/>
          <a:ahLst/>
          <a:cxnLst/>
          <a:rect l="0" t="0" r="0" b="0"/>
          <a:pathLst>
            <a:path>
              <a:moveTo>
                <a:pt x="0" y="128233"/>
              </a:moveTo>
              <a:lnTo>
                <a:pt x="1154189" y="128233"/>
              </a:lnTo>
              <a:lnTo>
                <a:pt x="1154189" y="0"/>
              </a:lnTo>
              <a:lnTo>
                <a:pt x="230837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2919438" y="2635442"/>
        <a:ext cx="115596" cy="115596"/>
      </dsp:txXfrm>
    </dsp:sp>
    <dsp:sp modelId="{082A771F-69AF-7C4C-86CB-DF1CD8CB6581}">
      <dsp:nvSpPr>
        <dsp:cNvPr id="0" name=""/>
        <dsp:cNvSpPr/>
      </dsp:nvSpPr>
      <dsp:spPr>
        <a:xfrm>
          <a:off x="1823047" y="1344702"/>
          <a:ext cx="2308378" cy="1412654"/>
        </a:xfrm>
        <a:custGeom>
          <a:avLst/>
          <a:gdLst/>
          <a:ahLst/>
          <a:cxnLst/>
          <a:rect l="0" t="0" r="0" b="0"/>
          <a:pathLst>
            <a:path>
              <a:moveTo>
                <a:pt x="0" y="1412654"/>
              </a:moveTo>
              <a:lnTo>
                <a:pt x="1154189" y="1412654"/>
              </a:lnTo>
              <a:lnTo>
                <a:pt x="1154189" y="0"/>
              </a:lnTo>
              <a:lnTo>
                <a:pt x="230837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2909578" y="1983371"/>
        <a:ext cx="135316" cy="135316"/>
      </dsp:txXfrm>
    </dsp:sp>
    <dsp:sp modelId="{7111AE39-B455-7C4D-91F4-9E37E3822D07}">
      <dsp:nvSpPr>
        <dsp:cNvPr id="0" name=""/>
        <dsp:cNvSpPr/>
      </dsp:nvSpPr>
      <dsp:spPr>
        <a:xfrm>
          <a:off x="189291" y="2243588"/>
          <a:ext cx="2239976"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Microsoft YaHei" charset="-122"/>
              <a:ea typeface="Microsoft YaHei" charset="-122"/>
              <a:cs typeface="Microsoft YaHei" charset="-122"/>
            </a:rPr>
            <a:t>第三章 消费者效用分析</a:t>
          </a:r>
          <a:endParaRPr lang="zh-CN" altLang="en-US" sz="2800" kern="1200" dirty="0">
            <a:latin typeface="Microsoft YaHei" charset="-122"/>
            <a:ea typeface="Microsoft YaHei" charset="-122"/>
            <a:cs typeface="Microsoft YaHei" charset="-122"/>
          </a:endParaRPr>
        </a:p>
      </dsp:txBody>
      <dsp:txXfrm>
        <a:off x="189291" y="2243588"/>
        <a:ext cx="2239976" cy="1027536"/>
      </dsp:txXfrm>
    </dsp:sp>
    <dsp:sp modelId="{C852AF5D-E3CA-F844-B775-08DD6E6FB940}">
      <dsp:nvSpPr>
        <dsp:cNvPr id="0" name=""/>
        <dsp:cNvSpPr/>
      </dsp:nvSpPr>
      <dsp:spPr>
        <a:xfrm>
          <a:off x="4131426" y="830934"/>
          <a:ext cx="4498738"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3.1</a:t>
          </a:r>
          <a:r>
            <a:rPr lang="zh-CN" altLang="en-US" sz="2000" kern="1200" dirty="0" smtClean="0">
              <a:solidFill>
                <a:schemeClr val="tx1"/>
              </a:solidFill>
              <a:latin typeface="Microsoft YaHei" charset="-122"/>
              <a:ea typeface="Microsoft YaHei" charset="-122"/>
              <a:cs typeface="Microsoft YaHei" charset="-122"/>
            </a:rPr>
            <a:t> 效用理论概述</a:t>
          </a:r>
          <a:endParaRPr lang="zh-CN" altLang="en-US" sz="2000" kern="1200" dirty="0">
            <a:solidFill>
              <a:schemeClr val="tx1"/>
            </a:solidFill>
            <a:latin typeface="Microsoft YaHei" charset="-122"/>
            <a:ea typeface="Microsoft YaHei" charset="-122"/>
            <a:cs typeface="Microsoft YaHei" charset="-122"/>
          </a:endParaRPr>
        </a:p>
      </dsp:txBody>
      <dsp:txXfrm>
        <a:off x="4131426" y="830934"/>
        <a:ext cx="4498738" cy="1027536"/>
      </dsp:txXfrm>
    </dsp:sp>
    <dsp:sp modelId="{D3E2E567-EC04-E743-9B8C-985408EA1058}">
      <dsp:nvSpPr>
        <dsp:cNvPr id="0" name=""/>
        <dsp:cNvSpPr/>
      </dsp:nvSpPr>
      <dsp:spPr>
        <a:xfrm>
          <a:off x="4131426" y="2115355"/>
          <a:ext cx="4545214"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3.2</a:t>
          </a:r>
          <a:r>
            <a:rPr lang="zh-CN" altLang="en-US" sz="2000" kern="1200" dirty="0" smtClean="0">
              <a:latin typeface="Microsoft YaHei" charset="-122"/>
              <a:ea typeface="Microsoft YaHei" charset="-122"/>
              <a:cs typeface="Microsoft YaHei" charset="-122"/>
            </a:rPr>
            <a:t> 基数效用论与边际效用分析</a:t>
          </a:r>
          <a:endParaRPr lang="zh-CN" altLang="en-US" sz="2000" kern="1200" dirty="0">
            <a:latin typeface="Microsoft YaHei" charset="-122"/>
            <a:ea typeface="Microsoft YaHei" charset="-122"/>
            <a:cs typeface="Microsoft YaHei" charset="-122"/>
          </a:endParaRPr>
        </a:p>
      </dsp:txBody>
      <dsp:txXfrm>
        <a:off x="4131426" y="2115355"/>
        <a:ext cx="4545214" cy="1027536"/>
      </dsp:txXfrm>
    </dsp:sp>
    <dsp:sp modelId="{1C998B4A-F8C8-5D49-862A-38B9C7611407}">
      <dsp:nvSpPr>
        <dsp:cNvPr id="0" name=""/>
        <dsp:cNvSpPr/>
      </dsp:nvSpPr>
      <dsp:spPr>
        <a:xfrm>
          <a:off x="4131426" y="3399776"/>
          <a:ext cx="4498738"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3.3</a:t>
          </a:r>
          <a:r>
            <a:rPr lang="zh-CN" altLang="en-US" sz="2000" kern="1200" dirty="0" smtClean="0">
              <a:latin typeface="Microsoft YaHei" charset="-122"/>
              <a:ea typeface="Microsoft YaHei" charset="-122"/>
              <a:cs typeface="Microsoft YaHei" charset="-122"/>
            </a:rPr>
            <a:t> 序数效用论与无差异曲线分析</a:t>
          </a:r>
          <a:endParaRPr lang="zh-CN" altLang="en-US" sz="2000" kern="1200" dirty="0">
            <a:latin typeface="Microsoft YaHei" charset="-122"/>
            <a:ea typeface="Microsoft YaHei" charset="-122"/>
            <a:cs typeface="Microsoft YaHei" charset="-122"/>
          </a:endParaRPr>
        </a:p>
      </dsp:txBody>
      <dsp:txXfrm>
        <a:off x="4131426" y="3399776"/>
        <a:ext cx="4498738" cy="102753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2572458" y="2757451"/>
          <a:ext cx="2312218" cy="1190529"/>
        </a:xfrm>
        <a:custGeom>
          <a:avLst/>
          <a:gdLst/>
          <a:ahLst/>
          <a:cxnLst/>
          <a:rect l="0" t="0" r="0" b="0"/>
          <a:pathLst>
            <a:path>
              <a:moveTo>
                <a:pt x="0" y="0"/>
              </a:moveTo>
              <a:lnTo>
                <a:pt x="1156109" y="0"/>
              </a:lnTo>
              <a:lnTo>
                <a:pt x="1156109" y="1190529"/>
              </a:lnTo>
              <a:lnTo>
                <a:pt x="2312218" y="119052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663549" y="3287698"/>
        <a:ext cx="130035" cy="130035"/>
      </dsp:txXfrm>
    </dsp:sp>
    <dsp:sp modelId="{93180932-306E-E545-95F9-2A5635FDC9F1}">
      <dsp:nvSpPr>
        <dsp:cNvPr id="0" name=""/>
        <dsp:cNvSpPr/>
      </dsp:nvSpPr>
      <dsp:spPr>
        <a:xfrm>
          <a:off x="2572458" y="2661047"/>
          <a:ext cx="2312893" cy="96403"/>
        </a:xfrm>
        <a:custGeom>
          <a:avLst/>
          <a:gdLst/>
          <a:ahLst/>
          <a:cxnLst/>
          <a:rect l="0" t="0" r="0" b="0"/>
          <a:pathLst>
            <a:path>
              <a:moveTo>
                <a:pt x="0" y="96403"/>
              </a:moveTo>
              <a:lnTo>
                <a:pt x="1156446" y="96403"/>
              </a:lnTo>
              <a:lnTo>
                <a:pt x="1156446" y="0"/>
              </a:lnTo>
              <a:lnTo>
                <a:pt x="231289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671032" y="2651376"/>
        <a:ext cx="115745" cy="115745"/>
      </dsp:txXfrm>
    </dsp:sp>
    <dsp:sp modelId="{082A771F-69AF-7C4C-86CB-DF1CD8CB6581}">
      <dsp:nvSpPr>
        <dsp:cNvPr id="0" name=""/>
        <dsp:cNvSpPr/>
      </dsp:nvSpPr>
      <dsp:spPr>
        <a:xfrm>
          <a:off x="2572458" y="1374114"/>
          <a:ext cx="2312893" cy="1383336"/>
        </a:xfrm>
        <a:custGeom>
          <a:avLst/>
          <a:gdLst/>
          <a:ahLst/>
          <a:cxnLst/>
          <a:rect l="0" t="0" r="0" b="0"/>
          <a:pathLst>
            <a:path>
              <a:moveTo>
                <a:pt x="0" y="1383336"/>
              </a:moveTo>
              <a:lnTo>
                <a:pt x="1156446" y="1383336"/>
              </a:lnTo>
              <a:lnTo>
                <a:pt x="1156446" y="0"/>
              </a:lnTo>
              <a:lnTo>
                <a:pt x="231289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661529" y="1998407"/>
        <a:ext cx="134750" cy="134750"/>
      </dsp:txXfrm>
    </dsp:sp>
    <dsp:sp modelId="{7111AE39-B455-7C4D-91F4-9E37E3822D07}">
      <dsp:nvSpPr>
        <dsp:cNvPr id="0" name=""/>
        <dsp:cNvSpPr/>
      </dsp:nvSpPr>
      <dsp:spPr>
        <a:xfrm>
          <a:off x="935506" y="2242677"/>
          <a:ext cx="2244357"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3.3</a:t>
          </a:r>
          <a:r>
            <a:rPr lang="zh-CN" altLang="en-US" sz="2000" kern="1200" dirty="0" smtClean="0">
              <a:latin typeface="Microsoft YaHei" charset="-122"/>
              <a:ea typeface="Microsoft YaHei" charset="-122"/>
              <a:cs typeface="Microsoft YaHei" charset="-122"/>
            </a:rPr>
            <a:t> 序数效用论与无差异曲线分析</a:t>
          </a:r>
          <a:endParaRPr lang="zh-CN" altLang="en-US" sz="2000" kern="1200" dirty="0">
            <a:latin typeface="Microsoft YaHei" charset="-122"/>
            <a:ea typeface="Microsoft YaHei" charset="-122"/>
            <a:cs typeface="Microsoft YaHei" charset="-122"/>
          </a:endParaRPr>
        </a:p>
      </dsp:txBody>
      <dsp:txXfrm>
        <a:off x="935506" y="2242677"/>
        <a:ext cx="2244357" cy="1029546"/>
      </dsp:txXfrm>
    </dsp:sp>
    <dsp:sp modelId="{C852AF5D-E3CA-F844-B775-08DD6E6FB940}">
      <dsp:nvSpPr>
        <dsp:cNvPr id="0" name=""/>
        <dsp:cNvSpPr/>
      </dsp:nvSpPr>
      <dsp:spPr>
        <a:xfrm>
          <a:off x="4885352" y="859340"/>
          <a:ext cx="3012004"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3.3.1</a:t>
          </a:r>
          <a:r>
            <a:rPr lang="zh-CN" altLang="en-US" sz="2000" kern="1200" dirty="0" smtClean="0">
              <a:solidFill>
                <a:schemeClr val="tx1"/>
              </a:solidFill>
              <a:latin typeface="Microsoft YaHei" charset="-122"/>
              <a:ea typeface="Microsoft YaHei" charset="-122"/>
              <a:cs typeface="Microsoft YaHei" charset="-122"/>
            </a:rPr>
            <a:t> 无差异曲线</a:t>
          </a:r>
          <a:endParaRPr lang="zh-CN" altLang="en-US" sz="2000" kern="1200" dirty="0">
            <a:solidFill>
              <a:schemeClr val="tx1"/>
            </a:solidFill>
            <a:latin typeface="Microsoft YaHei" charset="-122"/>
            <a:ea typeface="Microsoft YaHei" charset="-122"/>
            <a:cs typeface="Microsoft YaHei" charset="-122"/>
          </a:endParaRPr>
        </a:p>
      </dsp:txBody>
      <dsp:txXfrm>
        <a:off x="4885352" y="859340"/>
        <a:ext cx="3012004" cy="1029546"/>
      </dsp:txXfrm>
    </dsp:sp>
    <dsp:sp modelId="{D3E2E567-EC04-E743-9B8C-985408EA1058}">
      <dsp:nvSpPr>
        <dsp:cNvPr id="0" name=""/>
        <dsp:cNvSpPr/>
      </dsp:nvSpPr>
      <dsp:spPr>
        <a:xfrm>
          <a:off x="4885352" y="2146274"/>
          <a:ext cx="304313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3.3.2</a:t>
          </a:r>
          <a:r>
            <a:rPr lang="zh-CN" altLang="en-US" sz="2000" kern="1200" dirty="0" smtClean="0">
              <a:solidFill>
                <a:schemeClr val="tx1"/>
              </a:solidFill>
              <a:latin typeface="Microsoft YaHei" charset="-122"/>
              <a:ea typeface="Microsoft YaHei" charset="-122"/>
              <a:cs typeface="Microsoft YaHei" charset="-122"/>
            </a:rPr>
            <a:t> 消费者的预算线</a:t>
          </a:r>
          <a:endParaRPr lang="zh-CN" altLang="en-US" sz="2000" kern="1200" dirty="0">
            <a:latin typeface="Microsoft YaHei" charset="-122"/>
            <a:ea typeface="Microsoft YaHei" charset="-122"/>
            <a:cs typeface="Microsoft YaHei" charset="-122"/>
          </a:endParaRPr>
        </a:p>
      </dsp:txBody>
      <dsp:txXfrm>
        <a:off x="4885352" y="2146274"/>
        <a:ext cx="3043139" cy="1029546"/>
      </dsp:txXfrm>
    </dsp:sp>
    <dsp:sp modelId="{1C998B4A-F8C8-5D49-862A-38B9C7611407}">
      <dsp:nvSpPr>
        <dsp:cNvPr id="0" name=""/>
        <dsp:cNvSpPr/>
      </dsp:nvSpPr>
      <dsp:spPr>
        <a:xfrm>
          <a:off x="4884676" y="3433207"/>
          <a:ext cx="3011767"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3.3.3</a:t>
          </a:r>
          <a:r>
            <a:rPr lang="zh-CN" altLang="en-US" sz="2000" kern="1200" dirty="0" smtClean="0">
              <a:solidFill>
                <a:schemeClr val="tx1"/>
              </a:solidFill>
              <a:latin typeface="Microsoft YaHei" charset="-122"/>
              <a:ea typeface="Microsoft YaHei" charset="-122"/>
              <a:cs typeface="Microsoft YaHei" charset="-122"/>
            </a:rPr>
            <a:t>  消费者均衡</a:t>
          </a:r>
          <a:endParaRPr lang="zh-CN" altLang="en-US" sz="2000" kern="1200" dirty="0">
            <a:latin typeface="Microsoft YaHei" charset="-122"/>
            <a:ea typeface="Microsoft YaHei" charset="-122"/>
            <a:cs typeface="Microsoft YaHei" charset="-122"/>
          </a:endParaRPr>
        </a:p>
      </dsp:txBody>
      <dsp:txXfrm>
        <a:off x="4884676" y="3433207"/>
        <a:ext cx="3011767" cy="1029546"/>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3.wmf"/><Relationship Id="rId2" Type="http://schemas.openxmlformats.org/officeDocument/2006/relationships/image" Target="../media/image1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5.wmf"/><Relationship Id="rId2" Type="http://schemas.openxmlformats.org/officeDocument/2006/relationships/image" Target="../media/image16.wmf"/><Relationship Id="rId3"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35169060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4173061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47214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27714226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104</a:t>
            </a:fld>
            <a:endParaRPr lang="zh-CN" altLang="en-US"/>
          </a:p>
        </p:txBody>
      </p:sp>
    </p:spTree>
    <p:extLst>
      <p:ext uri="{BB962C8B-B14F-4D97-AF65-F5344CB8AC3E}">
        <p14:creationId xmlns:p14="http://schemas.microsoft.com/office/powerpoint/2010/main" val="35946046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105</a:t>
            </a:fld>
            <a:endParaRPr lang="zh-CN" altLang="en-US"/>
          </a:p>
        </p:txBody>
      </p:sp>
    </p:spTree>
    <p:extLst>
      <p:ext uri="{BB962C8B-B14F-4D97-AF65-F5344CB8AC3E}">
        <p14:creationId xmlns:p14="http://schemas.microsoft.com/office/powerpoint/2010/main" val="16213173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106</a:t>
            </a:fld>
            <a:endParaRPr lang="zh-CN" altLang="en-US"/>
          </a:p>
        </p:txBody>
      </p:sp>
    </p:spTree>
    <p:extLst>
      <p:ext uri="{BB962C8B-B14F-4D97-AF65-F5344CB8AC3E}">
        <p14:creationId xmlns:p14="http://schemas.microsoft.com/office/powerpoint/2010/main" val="83242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107</a:t>
            </a:fld>
            <a:endParaRPr lang="zh-CN" altLang="en-US"/>
          </a:p>
        </p:txBody>
      </p:sp>
    </p:spTree>
    <p:extLst>
      <p:ext uri="{BB962C8B-B14F-4D97-AF65-F5344CB8AC3E}">
        <p14:creationId xmlns:p14="http://schemas.microsoft.com/office/powerpoint/2010/main" val="5089102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需求完全无弹性的几乎不存在。有些东西近似看做，比如食盐，大米</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108</a:t>
            </a:fld>
            <a:endParaRPr lang="zh-CN" altLang="en-US"/>
          </a:p>
        </p:txBody>
      </p:sp>
    </p:spTree>
    <p:extLst>
      <p:ext uri="{BB962C8B-B14F-4D97-AF65-F5344CB8AC3E}">
        <p14:creationId xmlns:p14="http://schemas.microsoft.com/office/powerpoint/2010/main" val="455145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商品需求量的变化幅度小于价格变化幅度。多数为生活必需品，食品药品等。</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109</a:t>
            </a:fld>
            <a:endParaRPr lang="zh-CN" altLang="en-US"/>
          </a:p>
        </p:txBody>
      </p:sp>
    </p:spTree>
    <p:extLst>
      <p:ext uri="{BB962C8B-B14F-4D97-AF65-F5344CB8AC3E}">
        <p14:creationId xmlns:p14="http://schemas.microsoft.com/office/powerpoint/2010/main" val="127554414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商品需求量的变化幅度等于价格变化幅度，很少见</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110</a:t>
            </a:fld>
            <a:endParaRPr lang="zh-CN" altLang="en-US"/>
          </a:p>
        </p:txBody>
      </p:sp>
    </p:spTree>
    <p:extLst>
      <p:ext uri="{BB962C8B-B14F-4D97-AF65-F5344CB8AC3E}">
        <p14:creationId xmlns:p14="http://schemas.microsoft.com/office/powerpoint/2010/main" val="1336491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商品需求量的变化幅度大于价格变化幅度，奢侈品，汽车等等</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111</a:t>
            </a:fld>
            <a:endParaRPr lang="zh-CN" altLang="en-US"/>
          </a:p>
        </p:txBody>
      </p:sp>
    </p:spTree>
    <p:extLst>
      <p:ext uri="{BB962C8B-B14F-4D97-AF65-F5344CB8AC3E}">
        <p14:creationId xmlns:p14="http://schemas.microsoft.com/office/powerpoint/2010/main" val="77676494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这类商品也是非常少见</a:t>
            </a:r>
            <a:endParaRPr lang="en-US" altLang="zh-CN" dirty="0" smtClean="0"/>
          </a:p>
          <a:p>
            <a:r>
              <a:rPr lang="zh-CN" altLang="en-US" dirty="0" smtClean="0"/>
              <a:t>该商品的价格稍有变化，其商品的需求量就会出现巨大变化。</a:t>
            </a:r>
            <a:endParaRPr lang="en-US" altLang="zh-CN" dirty="0" smtClean="0"/>
          </a:p>
          <a:p>
            <a:r>
              <a:rPr lang="zh-CN" altLang="en-US" dirty="0" smtClean="0"/>
              <a:t>如若提价，需求量大幅度下降，甚至为</a:t>
            </a:r>
            <a:r>
              <a:rPr lang="en-US" altLang="zh-CN" dirty="0" smtClean="0"/>
              <a:t>0</a:t>
            </a:r>
          </a:p>
          <a:p>
            <a:r>
              <a:rPr lang="zh-CN" altLang="en-US" dirty="0" smtClean="0"/>
              <a:t>如若降价，需求量大幅增加，或无限大</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112</a:t>
            </a:fld>
            <a:endParaRPr lang="zh-CN" altLang="en-US"/>
          </a:p>
        </p:txBody>
      </p:sp>
    </p:spTree>
    <p:extLst>
      <p:ext uri="{BB962C8B-B14F-4D97-AF65-F5344CB8AC3E}">
        <p14:creationId xmlns:p14="http://schemas.microsoft.com/office/powerpoint/2010/main" val="160261366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113</a:t>
            </a:fld>
            <a:endParaRPr lang="zh-CN" altLang="en-US"/>
          </a:p>
        </p:txBody>
      </p:sp>
    </p:spTree>
    <p:extLst>
      <p:ext uri="{BB962C8B-B14F-4D97-AF65-F5344CB8AC3E}">
        <p14:creationId xmlns:p14="http://schemas.microsoft.com/office/powerpoint/2010/main" val="610357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5275194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114</a:t>
            </a:fld>
            <a:endParaRPr lang="zh-CN" altLang="en-US"/>
          </a:p>
        </p:txBody>
      </p:sp>
    </p:spTree>
    <p:extLst>
      <p:ext uri="{BB962C8B-B14F-4D97-AF65-F5344CB8AC3E}">
        <p14:creationId xmlns:p14="http://schemas.microsoft.com/office/powerpoint/2010/main" val="208766769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115</a:t>
            </a:fld>
            <a:endParaRPr lang="zh-CN" altLang="en-US"/>
          </a:p>
        </p:txBody>
      </p:sp>
    </p:spTree>
    <p:extLst>
      <p:ext uri="{BB962C8B-B14F-4D97-AF65-F5344CB8AC3E}">
        <p14:creationId xmlns:p14="http://schemas.microsoft.com/office/powerpoint/2010/main" val="69933357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116</a:t>
            </a:fld>
            <a:endParaRPr lang="zh-CN" altLang="en-US"/>
          </a:p>
        </p:txBody>
      </p:sp>
    </p:spTree>
    <p:extLst>
      <p:ext uri="{BB962C8B-B14F-4D97-AF65-F5344CB8AC3E}">
        <p14:creationId xmlns:p14="http://schemas.microsoft.com/office/powerpoint/2010/main" val="110828994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117</a:t>
            </a:fld>
            <a:endParaRPr lang="zh-CN" altLang="en-US"/>
          </a:p>
        </p:txBody>
      </p:sp>
    </p:spTree>
    <p:extLst>
      <p:ext uri="{BB962C8B-B14F-4D97-AF65-F5344CB8AC3E}">
        <p14:creationId xmlns:p14="http://schemas.microsoft.com/office/powerpoint/2010/main" val="9773224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118</a:t>
            </a:fld>
            <a:endParaRPr lang="zh-CN" altLang="en-US"/>
          </a:p>
        </p:txBody>
      </p:sp>
    </p:spTree>
    <p:extLst>
      <p:ext uri="{BB962C8B-B14F-4D97-AF65-F5344CB8AC3E}">
        <p14:creationId xmlns:p14="http://schemas.microsoft.com/office/powerpoint/2010/main" val="187633886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119</a:t>
            </a:fld>
            <a:endParaRPr lang="zh-CN" altLang="en-US"/>
          </a:p>
        </p:txBody>
      </p:sp>
    </p:spTree>
    <p:extLst>
      <p:ext uri="{BB962C8B-B14F-4D97-AF65-F5344CB8AC3E}">
        <p14:creationId xmlns:p14="http://schemas.microsoft.com/office/powerpoint/2010/main" val="179793255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120</a:t>
            </a:fld>
            <a:endParaRPr lang="zh-CN" altLang="en-US"/>
          </a:p>
        </p:txBody>
      </p:sp>
    </p:spTree>
    <p:extLst>
      <p:ext uri="{BB962C8B-B14F-4D97-AF65-F5344CB8AC3E}">
        <p14:creationId xmlns:p14="http://schemas.microsoft.com/office/powerpoint/2010/main" val="155976929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121</a:t>
            </a:fld>
            <a:endParaRPr lang="zh-CN" altLang="en-US"/>
          </a:p>
        </p:txBody>
      </p:sp>
    </p:spTree>
    <p:extLst>
      <p:ext uri="{BB962C8B-B14F-4D97-AF65-F5344CB8AC3E}">
        <p14:creationId xmlns:p14="http://schemas.microsoft.com/office/powerpoint/2010/main" val="202060153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122</a:t>
            </a:fld>
            <a:endParaRPr lang="zh-CN" altLang="en-US"/>
          </a:p>
        </p:txBody>
      </p:sp>
    </p:spTree>
    <p:extLst>
      <p:ext uri="{BB962C8B-B14F-4D97-AF65-F5344CB8AC3E}">
        <p14:creationId xmlns:p14="http://schemas.microsoft.com/office/powerpoint/2010/main" val="35669492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123</a:t>
            </a:fld>
            <a:endParaRPr lang="zh-CN" altLang="en-US"/>
          </a:p>
        </p:txBody>
      </p:sp>
    </p:spTree>
    <p:extLst>
      <p:ext uri="{BB962C8B-B14F-4D97-AF65-F5344CB8AC3E}">
        <p14:creationId xmlns:p14="http://schemas.microsoft.com/office/powerpoint/2010/main" val="1905543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12</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037482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13</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496295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819952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517457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228435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468356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2081972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无差异曲线向右下方倾斜，表明消费者从两种商品上都能获得效用，因此，如果</a:t>
            </a:r>
            <a:r>
              <a:rPr kumimoji="1" lang="en-US" altLang="zh-CN" sz="1200" dirty="0" smtClean="0">
                <a:latin typeface="Microsoft YaHei" charset="-122"/>
                <a:ea typeface="Microsoft YaHei" charset="-122"/>
                <a:cs typeface="Microsoft YaHei" charset="-122"/>
              </a:rPr>
              <a:t>X</a:t>
            </a:r>
            <a:r>
              <a:rPr kumimoji="1" lang="zh-CN" altLang="en-US" sz="1200" dirty="0" smtClean="0">
                <a:latin typeface="Microsoft YaHei" charset="-122"/>
                <a:ea typeface="Microsoft YaHei" charset="-122"/>
                <a:cs typeface="Microsoft YaHei" charset="-122"/>
              </a:rPr>
              <a:t>的消费数量增大了，</a:t>
            </a:r>
            <a:r>
              <a:rPr kumimoji="1" lang="en-US" altLang="zh-CN" sz="1200" dirty="0" smtClean="0">
                <a:latin typeface="Microsoft YaHei" charset="-122"/>
                <a:ea typeface="Microsoft YaHei" charset="-122"/>
                <a:cs typeface="Microsoft YaHei" charset="-122"/>
              </a:rPr>
              <a:t>Y</a:t>
            </a:r>
            <a:r>
              <a:rPr kumimoji="1" lang="zh-CN" altLang="en-US" sz="1200" dirty="0" smtClean="0">
                <a:latin typeface="Microsoft YaHei" charset="-122"/>
                <a:ea typeface="Microsoft YaHei" charset="-122"/>
                <a:cs typeface="Microsoft YaHei" charset="-122"/>
              </a:rPr>
              <a:t>的消费数量必然减少。无差异曲线的形状凸向原点，表明当消费者减少商品</a:t>
            </a:r>
            <a:r>
              <a:rPr kumimoji="1" lang="en-US" altLang="zh-CN" sz="1200" dirty="0" smtClean="0">
                <a:latin typeface="Microsoft YaHei" charset="-122"/>
                <a:ea typeface="Microsoft YaHei" charset="-122"/>
                <a:cs typeface="Microsoft YaHei" charset="-122"/>
              </a:rPr>
              <a:t>X</a:t>
            </a:r>
            <a:r>
              <a:rPr kumimoji="1" lang="zh-CN" altLang="en-US" sz="1200" dirty="0" smtClean="0">
                <a:latin typeface="Microsoft YaHei" charset="-122"/>
                <a:ea typeface="Microsoft YaHei" charset="-122"/>
                <a:cs typeface="Microsoft YaHei" charset="-122"/>
              </a:rPr>
              <a:t>的消费量时，为了保持原先的效用水平，必须增加商品</a:t>
            </a:r>
            <a:r>
              <a:rPr kumimoji="1" lang="en-US" altLang="zh-CN" sz="1200" dirty="0" smtClean="0">
                <a:latin typeface="Microsoft YaHei" charset="-122"/>
                <a:ea typeface="Microsoft YaHei" charset="-122"/>
                <a:cs typeface="Microsoft YaHei" charset="-122"/>
              </a:rPr>
              <a:t>Y</a:t>
            </a:r>
            <a:r>
              <a:rPr kumimoji="1" lang="zh-CN" altLang="en-US" sz="1200" dirty="0" smtClean="0">
                <a:latin typeface="Microsoft YaHei" charset="-122"/>
                <a:ea typeface="Microsoft YaHei" charset="-122"/>
                <a:cs typeface="Microsoft YaHei" charset="-122"/>
              </a:rPr>
              <a:t>的消费量，而且随着商品</a:t>
            </a:r>
            <a:r>
              <a:rPr kumimoji="1" lang="en-US" altLang="zh-CN" sz="1200" dirty="0" smtClean="0">
                <a:latin typeface="Microsoft YaHei" charset="-122"/>
                <a:ea typeface="Microsoft YaHei" charset="-122"/>
                <a:cs typeface="Microsoft YaHei" charset="-122"/>
              </a:rPr>
              <a:t>Y</a:t>
            </a:r>
            <a:r>
              <a:rPr kumimoji="1" lang="zh-CN" altLang="en-US" sz="1200" dirty="0" smtClean="0">
                <a:latin typeface="Microsoft YaHei" charset="-122"/>
                <a:ea typeface="Microsoft YaHei" charset="-122"/>
                <a:cs typeface="Microsoft YaHei" charset="-122"/>
              </a:rPr>
              <a:t>消费的增加，要用越来越多的</a:t>
            </a:r>
            <a:r>
              <a:rPr kumimoji="1" lang="en-US" altLang="zh-CN" sz="1200" dirty="0" smtClean="0">
                <a:latin typeface="Microsoft YaHei" charset="-122"/>
                <a:ea typeface="Microsoft YaHei" charset="-122"/>
                <a:cs typeface="Microsoft YaHei" charset="-122"/>
              </a:rPr>
              <a:t>Y</a:t>
            </a:r>
            <a:r>
              <a:rPr kumimoji="1" lang="zh-CN" altLang="en-US" sz="1200" dirty="0" smtClean="0">
                <a:latin typeface="Microsoft YaHei" charset="-122"/>
                <a:ea typeface="Microsoft YaHei" charset="-122"/>
                <a:cs typeface="Microsoft YaHei" charset="-122"/>
              </a:rPr>
              <a:t>的消费来替代等量的</a:t>
            </a:r>
            <a:r>
              <a:rPr kumimoji="1" lang="en-US" altLang="zh-CN" sz="1200" dirty="0" smtClean="0">
                <a:latin typeface="Microsoft YaHei" charset="-122"/>
                <a:ea typeface="Microsoft YaHei" charset="-122"/>
                <a:cs typeface="Microsoft YaHei" charset="-122"/>
              </a:rPr>
              <a:t>X</a:t>
            </a:r>
            <a:r>
              <a:rPr kumimoji="1" lang="zh-CN" altLang="en-US" sz="1200" dirty="0" smtClean="0">
                <a:latin typeface="Microsoft YaHei" charset="-122"/>
                <a:ea typeface="Microsoft YaHei" charset="-122"/>
                <a:cs typeface="Microsoft YaHei" charset="-122"/>
              </a:rPr>
              <a:t>的消费。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假设</a:t>
            </a:r>
            <a:r>
              <a:rPr kumimoji="1" lang="en-US" altLang="zh-CN" sz="1200" dirty="0" smtClean="0">
                <a:latin typeface="Microsoft YaHei" charset="-122"/>
                <a:ea typeface="Microsoft YaHei" charset="-122"/>
                <a:cs typeface="Microsoft YaHei" charset="-122"/>
              </a:rPr>
              <a:t>I</a:t>
            </a:r>
            <a:r>
              <a:rPr kumimoji="1" lang="en-US" altLang="zh-CN" sz="1200" baseline="-25000" dirty="0" smtClean="0">
                <a:latin typeface="Microsoft YaHei" charset="-122"/>
                <a:ea typeface="Microsoft YaHei" charset="-122"/>
                <a:cs typeface="Microsoft YaHei" charset="-122"/>
              </a:rPr>
              <a:t>1</a:t>
            </a:r>
            <a:r>
              <a:rPr kumimoji="1" lang="zh-CN" altLang="en-US" sz="1200" dirty="0" smtClean="0">
                <a:latin typeface="Microsoft YaHei" charset="-122"/>
                <a:ea typeface="Microsoft YaHei" charset="-122"/>
                <a:cs typeface="Microsoft YaHei" charset="-122"/>
              </a:rPr>
              <a:t>、</a:t>
            </a:r>
            <a:r>
              <a:rPr kumimoji="1" lang="en-US" altLang="zh-CN" sz="1200" dirty="0" smtClean="0">
                <a:latin typeface="Microsoft YaHei" charset="-122"/>
                <a:ea typeface="Microsoft YaHei" charset="-122"/>
                <a:cs typeface="Microsoft YaHei" charset="-122"/>
              </a:rPr>
              <a:t>I</a:t>
            </a:r>
            <a:r>
              <a:rPr kumimoji="1" lang="en-US" altLang="zh-CN" sz="1200" baseline="-25000" dirty="0" smtClean="0">
                <a:latin typeface="Microsoft YaHei" charset="-122"/>
                <a:ea typeface="Microsoft YaHei" charset="-122"/>
                <a:cs typeface="Microsoft YaHei" charset="-122"/>
              </a:rPr>
              <a:t>2</a:t>
            </a:r>
            <a:r>
              <a:rPr kumimoji="1" lang="zh-CN" altLang="en-US" sz="1200" dirty="0" smtClean="0">
                <a:latin typeface="Microsoft YaHei" charset="-122"/>
                <a:ea typeface="Microsoft YaHei" charset="-122"/>
                <a:cs typeface="Microsoft YaHei" charset="-122"/>
              </a:rPr>
              <a:t>两条无差异曲线相交于</a:t>
            </a:r>
            <a:r>
              <a:rPr kumimoji="1" lang="en-US" altLang="zh-CN" sz="1200" dirty="0" smtClean="0">
                <a:latin typeface="Microsoft YaHei" charset="-122"/>
                <a:ea typeface="Microsoft YaHei" charset="-122"/>
                <a:cs typeface="Microsoft YaHei" charset="-122"/>
              </a:rPr>
              <a:t>A</a:t>
            </a:r>
            <a:r>
              <a:rPr kumimoji="1" lang="zh-CN" altLang="en-US" sz="1200" dirty="0" smtClean="0">
                <a:latin typeface="Microsoft YaHei" charset="-122"/>
                <a:ea typeface="Microsoft YaHei" charset="-122"/>
                <a:cs typeface="Microsoft YaHei" charset="-122"/>
              </a:rPr>
              <a:t>点，</a:t>
            </a:r>
            <a:r>
              <a:rPr kumimoji="1" lang="en-US" altLang="zh-CN" sz="1200" dirty="0" smtClean="0">
                <a:latin typeface="Microsoft YaHei" charset="-122"/>
                <a:ea typeface="Microsoft YaHei" charset="-122"/>
                <a:cs typeface="Microsoft YaHei" charset="-122"/>
              </a:rPr>
              <a:t>I</a:t>
            </a:r>
            <a:r>
              <a:rPr kumimoji="1" lang="en-US" altLang="zh-CN" sz="1200" baseline="-25000" dirty="0" smtClean="0">
                <a:latin typeface="Microsoft YaHei" charset="-122"/>
                <a:ea typeface="Microsoft YaHei" charset="-122"/>
                <a:cs typeface="Microsoft YaHei" charset="-122"/>
              </a:rPr>
              <a:t>1</a:t>
            </a:r>
            <a:r>
              <a:rPr kumimoji="1" lang="zh-CN" altLang="en-US" sz="1200" dirty="0" smtClean="0">
                <a:latin typeface="Microsoft YaHei" charset="-122"/>
                <a:ea typeface="Microsoft YaHei" charset="-122"/>
                <a:cs typeface="Microsoft YaHei" charset="-122"/>
              </a:rPr>
              <a:t>上有另一点</a:t>
            </a:r>
            <a:r>
              <a:rPr kumimoji="1" lang="en-US" altLang="zh-CN" sz="1200" dirty="0" smtClean="0">
                <a:latin typeface="Microsoft YaHei" charset="-122"/>
                <a:ea typeface="Microsoft YaHei" charset="-122"/>
                <a:cs typeface="Microsoft YaHei" charset="-122"/>
              </a:rPr>
              <a:t>B</a:t>
            </a:r>
            <a:r>
              <a:rPr kumimoji="1" lang="zh-CN" altLang="en-US" sz="1200" dirty="0" smtClean="0">
                <a:latin typeface="Microsoft YaHei" charset="-122"/>
                <a:ea typeface="Microsoft YaHei" charset="-122"/>
                <a:cs typeface="Microsoft YaHei" charset="-122"/>
              </a:rPr>
              <a:t>，</a:t>
            </a:r>
            <a:r>
              <a:rPr kumimoji="1" lang="en-US" altLang="zh-CN" sz="1200" dirty="0" smtClean="0">
                <a:latin typeface="Microsoft YaHei" charset="-122"/>
                <a:ea typeface="Microsoft YaHei" charset="-122"/>
                <a:cs typeface="Microsoft YaHei" charset="-122"/>
              </a:rPr>
              <a:t>I</a:t>
            </a:r>
            <a:r>
              <a:rPr kumimoji="1" lang="en-US" altLang="zh-CN" sz="1200" baseline="-25000" dirty="0" smtClean="0">
                <a:latin typeface="Microsoft YaHei" charset="-122"/>
                <a:ea typeface="Microsoft YaHei" charset="-122"/>
                <a:cs typeface="Microsoft YaHei" charset="-122"/>
              </a:rPr>
              <a:t>2</a:t>
            </a:r>
            <a:r>
              <a:rPr kumimoji="1" lang="zh-CN" altLang="en-US" sz="1200" dirty="0" smtClean="0">
                <a:latin typeface="Microsoft YaHei" charset="-122"/>
                <a:ea typeface="Microsoft YaHei" charset="-122"/>
                <a:cs typeface="Microsoft YaHei" charset="-122"/>
              </a:rPr>
              <a:t>上有另一点</a:t>
            </a:r>
            <a:r>
              <a:rPr kumimoji="1" lang="en-US" altLang="zh-CN" sz="1200" dirty="0" smtClean="0">
                <a:latin typeface="Microsoft YaHei" charset="-122"/>
                <a:ea typeface="Microsoft YaHei" charset="-122"/>
                <a:cs typeface="Microsoft YaHei" charset="-122"/>
              </a:rPr>
              <a:t>C</a:t>
            </a:r>
            <a:r>
              <a:rPr kumimoji="1" lang="zh-CN" altLang="en-US" sz="1200" dirty="0" smtClean="0">
                <a:latin typeface="Microsoft YaHei" charset="-122"/>
                <a:ea typeface="Microsoft YaHei" charset="-122"/>
                <a:cs typeface="Microsoft YaHei" charset="-122"/>
              </a:rPr>
              <a:t>。根据无差异曲线的定义，</a:t>
            </a:r>
            <a:r>
              <a:rPr kumimoji="1" lang="en-US" altLang="zh-CN" sz="1200" dirty="0" smtClean="0">
                <a:latin typeface="Microsoft YaHei" charset="-122"/>
                <a:ea typeface="Microsoft YaHei" charset="-122"/>
                <a:cs typeface="Microsoft YaHei" charset="-122"/>
              </a:rPr>
              <a:t>A</a:t>
            </a:r>
            <a:r>
              <a:rPr kumimoji="1" lang="zh-CN" altLang="en-US" sz="1200" dirty="0" smtClean="0">
                <a:latin typeface="Microsoft YaHei" charset="-122"/>
                <a:ea typeface="Microsoft YaHei" charset="-122"/>
                <a:cs typeface="Microsoft YaHei" charset="-122"/>
              </a:rPr>
              <a:t>与</a:t>
            </a:r>
            <a:r>
              <a:rPr kumimoji="1" lang="en-US" altLang="zh-CN" sz="1200" dirty="0" smtClean="0">
                <a:latin typeface="Microsoft YaHei" charset="-122"/>
                <a:ea typeface="Microsoft YaHei" charset="-122"/>
                <a:cs typeface="Microsoft YaHei" charset="-122"/>
              </a:rPr>
              <a:t>B</a:t>
            </a:r>
            <a:r>
              <a:rPr kumimoji="1" lang="zh-CN" altLang="en-US" sz="1200" dirty="0" smtClean="0">
                <a:latin typeface="Microsoft YaHei" charset="-122"/>
                <a:ea typeface="Microsoft YaHei" charset="-122"/>
                <a:cs typeface="Microsoft YaHei" charset="-122"/>
              </a:rPr>
              <a:t>两点的效用水平应该是相等的，</a:t>
            </a:r>
            <a:r>
              <a:rPr kumimoji="1" lang="en-US" altLang="zh-CN" sz="1200" dirty="0" smtClean="0">
                <a:latin typeface="Microsoft YaHei" charset="-122"/>
                <a:ea typeface="Microsoft YaHei" charset="-122"/>
                <a:cs typeface="Microsoft YaHei" charset="-122"/>
              </a:rPr>
              <a:t>A</a:t>
            </a:r>
            <a:r>
              <a:rPr kumimoji="1" lang="zh-CN" altLang="en-US" sz="1200" dirty="0" smtClean="0">
                <a:latin typeface="Microsoft YaHei" charset="-122"/>
                <a:ea typeface="Microsoft YaHei" charset="-122"/>
                <a:cs typeface="Microsoft YaHei" charset="-122"/>
              </a:rPr>
              <a:t>与</a:t>
            </a:r>
            <a:r>
              <a:rPr kumimoji="1" lang="en-US" altLang="zh-CN" sz="1200" dirty="0" smtClean="0">
                <a:latin typeface="Microsoft YaHei" charset="-122"/>
                <a:ea typeface="Microsoft YaHei" charset="-122"/>
                <a:cs typeface="Microsoft YaHei" charset="-122"/>
              </a:rPr>
              <a:t>C</a:t>
            </a:r>
            <a:r>
              <a:rPr kumimoji="1" lang="zh-CN" altLang="en-US" sz="1200" dirty="0" smtClean="0">
                <a:latin typeface="Microsoft YaHei" charset="-122"/>
                <a:ea typeface="Microsoft YaHei" charset="-122"/>
                <a:cs typeface="Microsoft YaHei" charset="-122"/>
              </a:rPr>
              <a:t>两点的效用水平也应该是相等的，于是，</a:t>
            </a:r>
            <a:r>
              <a:rPr kumimoji="1" lang="en-US" altLang="zh-CN" sz="1200" dirty="0" smtClean="0">
                <a:latin typeface="Microsoft YaHei" charset="-122"/>
                <a:ea typeface="Microsoft YaHei" charset="-122"/>
                <a:cs typeface="Microsoft YaHei" charset="-122"/>
              </a:rPr>
              <a:t>B</a:t>
            </a:r>
            <a:r>
              <a:rPr kumimoji="1" lang="zh-CN" altLang="en-US" sz="1200" dirty="0" smtClean="0">
                <a:latin typeface="Microsoft YaHei" charset="-122"/>
                <a:ea typeface="Microsoft YaHei" charset="-122"/>
                <a:cs typeface="Microsoft YaHei" charset="-122"/>
              </a:rPr>
              <a:t>与</a:t>
            </a:r>
            <a:r>
              <a:rPr kumimoji="1" lang="en-US" altLang="zh-CN" sz="1200" dirty="0" smtClean="0">
                <a:latin typeface="Microsoft YaHei" charset="-122"/>
                <a:ea typeface="Microsoft YaHei" charset="-122"/>
                <a:cs typeface="Microsoft YaHei" charset="-122"/>
              </a:rPr>
              <a:t>C</a:t>
            </a:r>
            <a:r>
              <a:rPr kumimoji="1" lang="zh-CN" altLang="en-US" sz="1200" dirty="0" smtClean="0">
                <a:latin typeface="Microsoft YaHei" charset="-122"/>
                <a:ea typeface="Microsoft YaHei" charset="-122"/>
                <a:cs typeface="Microsoft YaHei" charset="-122"/>
              </a:rPr>
              <a:t>两点的效用水平就也应该是相等的，但实际上</a:t>
            </a:r>
            <a:r>
              <a:rPr kumimoji="1" lang="en-US" altLang="zh-CN" sz="1200" dirty="0" smtClean="0">
                <a:latin typeface="Microsoft YaHei" charset="-122"/>
                <a:ea typeface="Microsoft YaHei" charset="-122"/>
                <a:cs typeface="Microsoft YaHei" charset="-122"/>
              </a:rPr>
              <a:t>B</a:t>
            </a:r>
            <a:r>
              <a:rPr kumimoji="1" lang="zh-CN" altLang="en-US" sz="1200" dirty="0" smtClean="0">
                <a:latin typeface="Microsoft YaHei" charset="-122"/>
                <a:ea typeface="Microsoft YaHei" charset="-122"/>
                <a:cs typeface="Microsoft YaHei" charset="-122"/>
              </a:rPr>
              <a:t>与</a:t>
            </a:r>
            <a:r>
              <a:rPr kumimoji="1" lang="en-US" altLang="zh-CN" sz="1200" dirty="0" smtClean="0">
                <a:latin typeface="Microsoft YaHei" charset="-122"/>
                <a:ea typeface="Microsoft YaHei" charset="-122"/>
                <a:cs typeface="Microsoft YaHei" charset="-122"/>
              </a:rPr>
              <a:t>C</a:t>
            </a:r>
            <a:r>
              <a:rPr kumimoji="1" lang="zh-CN" altLang="en-US" sz="1200" dirty="0" smtClean="0">
                <a:latin typeface="Microsoft YaHei" charset="-122"/>
                <a:ea typeface="Microsoft YaHei" charset="-122"/>
                <a:cs typeface="Microsoft YaHei" charset="-122"/>
              </a:rPr>
              <a:t>却分别落在不同的无差异曲线上，这就与无差异曲线的定义相矛盾了。 </a:t>
            </a:r>
            <a:endParaRPr kumimoji="1" lang="en-US" altLang="zh-CN" sz="1200" dirty="0" smtClean="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一般来说，当其他商品的消费量不变时，消费者增加一种商品的消费量总是会给他带来更大的满足。在一组无差异曲线中，如果我们固定一种商品的消费量，则很容易发现，离原点越远的无差异曲线所代表的另一种商品的消费量越大，从而也应代表更高的效用水平。在图中，我们可以看到：</a:t>
            </a:r>
            <a:r>
              <a:rPr kumimoji="1" lang="en-US" altLang="zh-CN" sz="1200" dirty="0" smtClean="0">
                <a:latin typeface="Microsoft YaHei" charset="-122"/>
                <a:ea typeface="Microsoft YaHei" charset="-122"/>
                <a:cs typeface="Microsoft YaHei" charset="-122"/>
              </a:rPr>
              <a:t>I</a:t>
            </a:r>
            <a:r>
              <a:rPr kumimoji="1" lang="en-US" altLang="zh-CN" sz="1200" baseline="-25000" dirty="0" smtClean="0">
                <a:latin typeface="Microsoft YaHei" charset="-122"/>
                <a:ea typeface="Microsoft YaHei" charset="-122"/>
                <a:cs typeface="Microsoft YaHei" charset="-122"/>
              </a:rPr>
              <a:t>1</a:t>
            </a:r>
            <a:r>
              <a:rPr kumimoji="1" lang="zh-CN" altLang="en-US" sz="1200" dirty="0" smtClean="0">
                <a:latin typeface="Microsoft YaHei" charset="-122"/>
                <a:ea typeface="Microsoft YaHei" charset="-122"/>
                <a:cs typeface="Microsoft YaHei" charset="-122"/>
              </a:rPr>
              <a:t>的效用水平</a:t>
            </a:r>
            <a:r>
              <a:rPr kumimoji="1" lang="en-US" altLang="zh-CN" sz="1200" dirty="0" smtClean="0">
                <a:latin typeface="Microsoft YaHei" charset="-122"/>
                <a:ea typeface="Microsoft YaHei" charset="-122"/>
                <a:cs typeface="Microsoft YaHei" charset="-122"/>
              </a:rPr>
              <a:t>&lt;I</a:t>
            </a:r>
            <a:r>
              <a:rPr kumimoji="1" lang="en-US" altLang="zh-CN" sz="1200" baseline="-25000" dirty="0" smtClean="0">
                <a:latin typeface="Microsoft YaHei" charset="-122"/>
                <a:ea typeface="Microsoft YaHei" charset="-122"/>
                <a:cs typeface="Microsoft YaHei" charset="-122"/>
              </a:rPr>
              <a:t>2</a:t>
            </a:r>
            <a:r>
              <a:rPr kumimoji="1" lang="zh-CN" altLang="en-US" sz="1200" dirty="0" smtClean="0">
                <a:latin typeface="Microsoft YaHei" charset="-122"/>
                <a:ea typeface="Microsoft YaHei" charset="-122"/>
                <a:cs typeface="Microsoft YaHei" charset="-122"/>
              </a:rPr>
              <a:t>的效用水平</a:t>
            </a:r>
            <a:r>
              <a:rPr kumimoji="1" lang="en-US" altLang="zh-CN" sz="1200" dirty="0" smtClean="0">
                <a:latin typeface="Microsoft YaHei" charset="-122"/>
                <a:ea typeface="Microsoft YaHei" charset="-122"/>
                <a:cs typeface="Microsoft YaHei" charset="-122"/>
              </a:rPr>
              <a:t>&lt;I</a:t>
            </a:r>
            <a:r>
              <a:rPr kumimoji="1" lang="en-US" altLang="zh-CN" sz="1200" baseline="-25000" dirty="0" smtClean="0">
                <a:latin typeface="Microsoft YaHei" charset="-122"/>
                <a:ea typeface="Microsoft YaHei" charset="-122"/>
                <a:cs typeface="Microsoft YaHei" charset="-122"/>
              </a:rPr>
              <a:t>3</a:t>
            </a:r>
            <a:r>
              <a:rPr kumimoji="1" lang="zh-CN" altLang="en-US" sz="1200" dirty="0" smtClean="0">
                <a:latin typeface="Microsoft YaHei" charset="-122"/>
                <a:ea typeface="Microsoft YaHei" charset="-122"/>
                <a:cs typeface="Microsoft YaHei" charset="-122"/>
              </a:rPr>
              <a:t>的效用水平，但并不知道这三个效用水平究竟相差多少，这是因为无差异曲线是建立在序数效用论的基础上的，该理论认为不同的效用水平之间只能通过排序来进行比较，而不能精确地通过效用角的度量来进行比较。</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sz="1200" dirty="0" smtClean="0">
              <a:latin typeface="Microsoft YaHei" charset="-122"/>
              <a:ea typeface="Microsoft YaHei" charset="-122"/>
              <a:cs typeface="Microsoft YaHei"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162095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2</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163117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无差异曲线向右下方倾斜，表明消费者从两种商品上都能获得效用，因此，如果</a:t>
            </a:r>
            <a:r>
              <a:rPr kumimoji="1" lang="en-US" altLang="zh-CN" sz="1200" dirty="0" smtClean="0">
                <a:latin typeface="Microsoft YaHei" charset="-122"/>
                <a:ea typeface="Microsoft YaHei" charset="-122"/>
                <a:cs typeface="Microsoft YaHei" charset="-122"/>
              </a:rPr>
              <a:t>X</a:t>
            </a:r>
            <a:r>
              <a:rPr kumimoji="1" lang="zh-CN" altLang="en-US" sz="1200" dirty="0" smtClean="0">
                <a:latin typeface="Microsoft YaHei" charset="-122"/>
                <a:ea typeface="Microsoft YaHei" charset="-122"/>
                <a:cs typeface="Microsoft YaHei" charset="-122"/>
              </a:rPr>
              <a:t>的消费数量增大了，</a:t>
            </a:r>
            <a:r>
              <a:rPr kumimoji="1" lang="en-US" altLang="zh-CN" sz="1200" dirty="0" smtClean="0">
                <a:latin typeface="Microsoft YaHei" charset="-122"/>
                <a:ea typeface="Microsoft YaHei" charset="-122"/>
                <a:cs typeface="Microsoft YaHei" charset="-122"/>
              </a:rPr>
              <a:t>Y</a:t>
            </a:r>
            <a:r>
              <a:rPr kumimoji="1" lang="zh-CN" altLang="en-US" sz="1200" dirty="0" smtClean="0">
                <a:latin typeface="Microsoft YaHei" charset="-122"/>
                <a:ea typeface="Microsoft YaHei" charset="-122"/>
                <a:cs typeface="Microsoft YaHei" charset="-122"/>
              </a:rPr>
              <a:t>的消费数量必然减少。无差异曲线的形状凸向原点，表明当消费者减少商品</a:t>
            </a:r>
            <a:r>
              <a:rPr kumimoji="1" lang="en-US" altLang="zh-CN" sz="1200" dirty="0" smtClean="0">
                <a:latin typeface="Microsoft YaHei" charset="-122"/>
                <a:ea typeface="Microsoft YaHei" charset="-122"/>
                <a:cs typeface="Microsoft YaHei" charset="-122"/>
              </a:rPr>
              <a:t>X</a:t>
            </a:r>
            <a:r>
              <a:rPr kumimoji="1" lang="zh-CN" altLang="en-US" sz="1200" dirty="0" smtClean="0">
                <a:latin typeface="Microsoft YaHei" charset="-122"/>
                <a:ea typeface="Microsoft YaHei" charset="-122"/>
                <a:cs typeface="Microsoft YaHei" charset="-122"/>
              </a:rPr>
              <a:t>的消费量时，为了保持原先的效用水平，必须增加商品</a:t>
            </a:r>
            <a:r>
              <a:rPr kumimoji="1" lang="en-US" altLang="zh-CN" sz="1200" dirty="0" smtClean="0">
                <a:latin typeface="Microsoft YaHei" charset="-122"/>
                <a:ea typeface="Microsoft YaHei" charset="-122"/>
                <a:cs typeface="Microsoft YaHei" charset="-122"/>
              </a:rPr>
              <a:t>Y</a:t>
            </a:r>
            <a:r>
              <a:rPr kumimoji="1" lang="zh-CN" altLang="en-US" sz="1200" dirty="0" smtClean="0">
                <a:latin typeface="Microsoft YaHei" charset="-122"/>
                <a:ea typeface="Microsoft YaHei" charset="-122"/>
                <a:cs typeface="Microsoft YaHei" charset="-122"/>
              </a:rPr>
              <a:t>的消费量，而且随着商品</a:t>
            </a:r>
            <a:r>
              <a:rPr kumimoji="1" lang="en-US" altLang="zh-CN" sz="1200" dirty="0" smtClean="0">
                <a:latin typeface="Microsoft YaHei" charset="-122"/>
                <a:ea typeface="Microsoft YaHei" charset="-122"/>
                <a:cs typeface="Microsoft YaHei" charset="-122"/>
              </a:rPr>
              <a:t>Y</a:t>
            </a:r>
            <a:r>
              <a:rPr kumimoji="1" lang="zh-CN" altLang="en-US" sz="1200" dirty="0" smtClean="0">
                <a:latin typeface="Microsoft YaHei" charset="-122"/>
                <a:ea typeface="Microsoft YaHei" charset="-122"/>
                <a:cs typeface="Microsoft YaHei" charset="-122"/>
              </a:rPr>
              <a:t>消费的增加，要用越来越多的</a:t>
            </a:r>
            <a:r>
              <a:rPr kumimoji="1" lang="en-US" altLang="zh-CN" sz="1200" dirty="0" smtClean="0">
                <a:latin typeface="Microsoft YaHei" charset="-122"/>
                <a:ea typeface="Microsoft YaHei" charset="-122"/>
                <a:cs typeface="Microsoft YaHei" charset="-122"/>
              </a:rPr>
              <a:t>Y</a:t>
            </a:r>
            <a:r>
              <a:rPr kumimoji="1" lang="zh-CN" altLang="en-US" sz="1200" dirty="0" smtClean="0">
                <a:latin typeface="Microsoft YaHei" charset="-122"/>
                <a:ea typeface="Microsoft YaHei" charset="-122"/>
                <a:cs typeface="Microsoft YaHei" charset="-122"/>
              </a:rPr>
              <a:t>的消费来替代等量的</a:t>
            </a:r>
            <a:r>
              <a:rPr kumimoji="1" lang="en-US" altLang="zh-CN" sz="1200" dirty="0" smtClean="0">
                <a:latin typeface="Microsoft YaHei" charset="-122"/>
                <a:ea typeface="Microsoft YaHei" charset="-122"/>
                <a:cs typeface="Microsoft YaHei" charset="-122"/>
              </a:rPr>
              <a:t>X</a:t>
            </a:r>
            <a:r>
              <a:rPr kumimoji="1" lang="zh-CN" altLang="en-US" sz="1200" dirty="0" smtClean="0">
                <a:latin typeface="Microsoft YaHei" charset="-122"/>
                <a:ea typeface="Microsoft YaHei" charset="-122"/>
                <a:cs typeface="Microsoft YaHei" charset="-122"/>
              </a:rPr>
              <a:t>的消费。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假设</a:t>
            </a:r>
            <a:r>
              <a:rPr kumimoji="1" lang="en-US" altLang="zh-CN" sz="1200" dirty="0" smtClean="0">
                <a:latin typeface="Microsoft YaHei" charset="-122"/>
                <a:ea typeface="Microsoft YaHei" charset="-122"/>
                <a:cs typeface="Microsoft YaHei" charset="-122"/>
              </a:rPr>
              <a:t>I</a:t>
            </a:r>
            <a:r>
              <a:rPr kumimoji="1" lang="en-US" altLang="zh-CN" sz="1200" baseline="-25000" dirty="0" smtClean="0">
                <a:latin typeface="Microsoft YaHei" charset="-122"/>
                <a:ea typeface="Microsoft YaHei" charset="-122"/>
                <a:cs typeface="Microsoft YaHei" charset="-122"/>
              </a:rPr>
              <a:t>1</a:t>
            </a:r>
            <a:r>
              <a:rPr kumimoji="1" lang="zh-CN" altLang="en-US" sz="1200" dirty="0" smtClean="0">
                <a:latin typeface="Microsoft YaHei" charset="-122"/>
                <a:ea typeface="Microsoft YaHei" charset="-122"/>
                <a:cs typeface="Microsoft YaHei" charset="-122"/>
              </a:rPr>
              <a:t>、</a:t>
            </a:r>
            <a:r>
              <a:rPr kumimoji="1" lang="en-US" altLang="zh-CN" sz="1200" dirty="0" smtClean="0">
                <a:latin typeface="Microsoft YaHei" charset="-122"/>
                <a:ea typeface="Microsoft YaHei" charset="-122"/>
                <a:cs typeface="Microsoft YaHei" charset="-122"/>
              </a:rPr>
              <a:t>I</a:t>
            </a:r>
            <a:r>
              <a:rPr kumimoji="1" lang="en-US" altLang="zh-CN" sz="1200" baseline="-25000" dirty="0" smtClean="0">
                <a:latin typeface="Microsoft YaHei" charset="-122"/>
                <a:ea typeface="Microsoft YaHei" charset="-122"/>
                <a:cs typeface="Microsoft YaHei" charset="-122"/>
              </a:rPr>
              <a:t>2</a:t>
            </a:r>
            <a:r>
              <a:rPr kumimoji="1" lang="zh-CN" altLang="en-US" sz="1200" dirty="0" smtClean="0">
                <a:latin typeface="Microsoft YaHei" charset="-122"/>
                <a:ea typeface="Microsoft YaHei" charset="-122"/>
                <a:cs typeface="Microsoft YaHei" charset="-122"/>
              </a:rPr>
              <a:t>两条无差异曲线相交于</a:t>
            </a:r>
            <a:r>
              <a:rPr kumimoji="1" lang="en-US" altLang="zh-CN" sz="1200" dirty="0" smtClean="0">
                <a:latin typeface="Microsoft YaHei" charset="-122"/>
                <a:ea typeface="Microsoft YaHei" charset="-122"/>
                <a:cs typeface="Microsoft YaHei" charset="-122"/>
              </a:rPr>
              <a:t>A</a:t>
            </a:r>
            <a:r>
              <a:rPr kumimoji="1" lang="zh-CN" altLang="en-US" sz="1200" dirty="0" smtClean="0">
                <a:latin typeface="Microsoft YaHei" charset="-122"/>
                <a:ea typeface="Microsoft YaHei" charset="-122"/>
                <a:cs typeface="Microsoft YaHei" charset="-122"/>
              </a:rPr>
              <a:t>点，</a:t>
            </a:r>
            <a:r>
              <a:rPr kumimoji="1" lang="en-US" altLang="zh-CN" sz="1200" dirty="0" smtClean="0">
                <a:latin typeface="Microsoft YaHei" charset="-122"/>
                <a:ea typeface="Microsoft YaHei" charset="-122"/>
                <a:cs typeface="Microsoft YaHei" charset="-122"/>
              </a:rPr>
              <a:t>I</a:t>
            </a:r>
            <a:r>
              <a:rPr kumimoji="1" lang="en-US" altLang="zh-CN" sz="1200" baseline="-25000" dirty="0" smtClean="0">
                <a:latin typeface="Microsoft YaHei" charset="-122"/>
                <a:ea typeface="Microsoft YaHei" charset="-122"/>
                <a:cs typeface="Microsoft YaHei" charset="-122"/>
              </a:rPr>
              <a:t>1</a:t>
            </a:r>
            <a:r>
              <a:rPr kumimoji="1" lang="zh-CN" altLang="en-US" sz="1200" dirty="0" smtClean="0">
                <a:latin typeface="Microsoft YaHei" charset="-122"/>
                <a:ea typeface="Microsoft YaHei" charset="-122"/>
                <a:cs typeface="Microsoft YaHei" charset="-122"/>
              </a:rPr>
              <a:t>上有另一点</a:t>
            </a:r>
            <a:r>
              <a:rPr kumimoji="1" lang="en-US" altLang="zh-CN" sz="1200" dirty="0" smtClean="0">
                <a:latin typeface="Microsoft YaHei" charset="-122"/>
                <a:ea typeface="Microsoft YaHei" charset="-122"/>
                <a:cs typeface="Microsoft YaHei" charset="-122"/>
              </a:rPr>
              <a:t>B</a:t>
            </a:r>
            <a:r>
              <a:rPr kumimoji="1" lang="zh-CN" altLang="en-US" sz="1200" dirty="0" smtClean="0">
                <a:latin typeface="Microsoft YaHei" charset="-122"/>
                <a:ea typeface="Microsoft YaHei" charset="-122"/>
                <a:cs typeface="Microsoft YaHei" charset="-122"/>
              </a:rPr>
              <a:t>，</a:t>
            </a:r>
            <a:r>
              <a:rPr kumimoji="1" lang="en-US" altLang="zh-CN" sz="1200" dirty="0" smtClean="0">
                <a:latin typeface="Microsoft YaHei" charset="-122"/>
                <a:ea typeface="Microsoft YaHei" charset="-122"/>
                <a:cs typeface="Microsoft YaHei" charset="-122"/>
              </a:rPr>
              <a:t>I</a:t>
            </a:r>
            <a:r>
              <a:rPr kumimoji="1" lang="en-US" altLang="zh-CN" sz="1200" baseline="-25000" dirty="0" smtClean="0">
                <a:latin typeface="Microsoft YaHei" charset="-122"/>
                <a:ea typeface="Microsoft YaHei" charset="-122"/>
                <a:cs typeface="Microsoft YaHei" charset="-122"/>
              </a:rPr>
              <a:t>2</a:t>
            </a:r>
            <a:r>
              <a:rPr kumimoji="1" lang="zh-CN" altLang="en-US" sz="1200" dirty="0" smtClean="0">
                <a:latin typeface="Microsoft YaHei" charset="-122"/>
                <a:ea typeface="Microsoft YaHei" charset="-122"/>
                <a:cs typeface="Microsoft YaHei" charset="-122"/>
              </a:rPr>
              <a:t>上有另一点</a:t>
            </a:r>
            <a:r>
              <a:rPr kumimoji="1" lang="en-US" altLang="zh-CN" sz="1200" dirty="0" smtClean="0">
                <a:latin typeface="Microsoft YaHei" charset="-122"/>
                <a:ea typeface="Microsoft YaHei" charset="-122"/>
                <a:cs typeface="Microsoft YaHei" charset="-122"/>
              </a:rPr>
              <a:t>C</a:t>
            </a:r>
            <a:r>
              <a:rPr kumimoji="1" lang="zh-CN" altLang="en-US" sz="1200" dirty="0" smtClean="0">
                <a:latin typeface="Microsoft YaHei" charset="-122"/>
                <a:ea typeface="Microsoft YaHei" charset="-122"/>
                <a:cs typeface="Microsoft YaHei" charset="-122"/>
              </a:rPr>
              <a:t>。根据无差异曲线的定义，</a:t>
            </a:r>
            <a:r>
              <a:rPr kumimoji="1" lang="en-US" altLang="zh-CN" sz="1200" dirty="0" smtClean="0">
                <a:latin typeface="Microsoft YaHei" charset="-122"/>
                <a:ea typeface="Microsoft YaHei" charset="-122"/>
                <a:cs typeface="Microsoft YaHei" charset="-122"/>
              </a:rPr>
              <a:t>A</a:t>
            </a:r>
            <a:r>
              <a:rPr kumimoji="1" lang="zh-CN" altLang="en-US" sz="1200" dirty="0" smtClean="0">
                <a:latin typeface="Microsoft YaHei" charset="-122"/>
                <a:ea typeface="Microsoft YaHei" charset="-122"/>
                <a:cs typeface="Microsoft YaHei" charset="-122"/>
              </a:rPr>
              <a:t>与</a:t>
            </a:r>
            <a:r>
              <a:rPr kumimoji="1" lang="en-US" altLang="zh-CN" sz="1200" dirty="0" smtClean="0">
                <a:latin typeface="Microsoft YaHei" charset="-122"/>
                <a:ea typeface="Microsoft YaHei" charset="-122"/>
                <a:cs typeface="Microsoft YaHei" charset="-122"/>
              </a:rPr>
              <a:t>B</a:t>
            </a:r>
            <a:r>
              <a:rPr kumimoji="1" lang="zh-CN" altLang="en-US" sz="1200" dirty="0" smtClean="0">
                <a:latin typeface="Microsoft YaHei" charset="-122"/>
                <a:ea typeface="Microsoft YaHei" charset="-122"/>
                <a:cs typeface="Microsoft YaHei" charset="-122"/>
              </a:rPr>
              <a:t>两点的效用水平应该是相等的，</a:t>
            </a:r>
            <a:r>
              <a:rPr kumimoji="1" lang="en-US" altLang="zh-CN" sz="1200" dirty="0" smtClean="0">
                <a:latin typeface="Microsoft YaHei" charset="-122"/>
                <a:ea typeface="Microsoft YaHei" charset="-122"/>
                <a:cs typeface="Microsoft YaHei" charset="-122"/>
              </a:rPr>
              <a:t>A</a:t>
            </a:r>
            <a:r>
              <a:rPr kumimoji="1" lang="zh-CN" altLang="en-US" sz="1200" dirty="0" smtClean="0">
                <a:latin typeface="Microsoft YaHei" charset="-122"/>
                <a:ea typeface="Microsoft YaHei" charset="-122"/>
                <a:cs typeface="Microsoft YaHei" charset="-122"/>
              </a:rPr>
              <a:t>与</a:t>
            </a:r>
            <a:r>
              <a:rPr kumimoji="1" lang="en-US" altLang="zh-CN" sz="1200" dirty="0" smtClean="0">
                <a:latin typeface="Microsoft YaHei" charset="-122"/>
                <a:ea typeface="Microsoft YaHei" charset="-122"/>
                <a:cs typeface="Microsoft YaHei" charset="-122"/>
              </a:rPr>
              <a:t>C</a:t>
            </a:r>
            <a:r>
              <a:rPr kumimoji="1" lang="zh-CN" altLang="en-US" sz="1200" dirty="0" smtClean="0">
                <a:latin typeface="Microsoft YaHei" charset="-122"/>
                <a:ea typeface="Microsoft YaHei" charset="-122"/>
                <a:cs typeface="Microsoft YaHei" charset="-122"/>
              </a:rPr>
              <a:t>两点的效用水平也应该是相等的，于是，</a:t>
            </a:r>
            <a:r>
              <a:rPr kumimoji="1" lang="en-US" altLang="zh-CN" sz="1200" dirty="0" smtClean="0">
                <a:latin typeface="Microsoft YaHei" charset="-122"/>
                <a:ea typeface="Microsoft YaHei" charset="-122"/>
                <a:cs typeface="Microsoft YaHei" charset="-122"/>
              </a:rPr>
              <a:t>B</a:t>
            </a:r>
            <a:r>
              <a:rPr kumimoji="1" lang="zh-CN" altLang="en-US" sz="1200" dirty="0" smtClean="0">
                <a:latin typeface="Microsoft YaHei" charset="-122"/>
                <a:ea typeface="Microsoft YaHei" charset="-122"/>
                <a:cs typeface="Microsoft YaHei" charset="-122"/>
              </a:rPr>
              <a:t>与</a:t>
            </a:r>
            <a:r>
              <a:rPr kumimoji="1" lang="en-US" altLang="zh-CN" sz="1200" dirty="0" smtClean="0">
                <a:latin typeface="Microsoft YaHei" charset="-122"/>
                <a:ea typeface="Microsoft YaHei" charset="-122"/>
                <a:cs typeface="Microsoft YaHei" charset="-122"/>
              </a:rPr>
              <a:t>C</a:t>
            </a:r>
            <a:r>
              <a:rPr kumimoji="1" lang="zh-CN" altLang="en-US" sz="1200" dirty="0" smtClean="0">
                <a:latin typeface="Microsoft YaHei" charset="-122"/>
                <a:ea typeface="Microsoft YaHei" charset="-122"/>
                <a:cs typeface="Microsoft YaHei" charset="-122"/>
              </a:rPr>
              <a:t>两点的效用水平就也应该是相等的，但实际上</a:t>
            </a:r>
            <a:r>
              <a:rPr kumimoji="1" lang="en-US" altLang="zh-CN" sz="1200" dirty="0" smtClean="0">
                <a:latin typeface="Microsoft YaHei" charset="-122"/>
                <a:ea typeface="Microsoft YaHei" charset="-122"/>
                <a:cs typeface="Microsoft YaHei" charset="-122"/>
              </a:rPr>
              <a:t>B</a:t>
            </a:r>
            <a:r>
              <a:rPr kumimoji="1" lang="zh-CN" altLang="en-US" sz="1200" dirty="0" smtClean="0">
                <a:latin typeface="Microsoft YaHei" charset="-122"/>
                <a:ea typeface="Microsoft YaHei" charset="-122"/>
                <a:cs typeface="Microsoft YaHei" charset="-122"/>
              </a:rPr>
              <a:t>与</a:t>
            </a:r>
            <a:r>
              <a:rPr kumimoji="1" lang="en-US" altLang="zh-CN" sz="1200" dirty="0" smtClean="0">
                <a:latin typeface="Microsoft YaHei" charset="-122"/>
                <a:ea typeface="Microsoft YaHei" charset="-122"/>
                <a:cs typeface="Microsoft YaHei" charset="-122"/>
              </a:rPr>
              <a:t>C</a:t>
            </a:r>
            <a:r>
              <a:rPr kumimoji="1" lang="zh-CN" altLang="en-US" sz="1200" dirty="0" smtClean="0">
                <a:latin typeface="Microsoft YaHei" charset="-122"/>
                <a:ea typeface="Microsoft YaHei" charset="-122"/>
                <a:cs typeface="Microsoft YaHei" charset="-122"/>
              </a:rPr>
              <a:t>却分别落在不同的无差异曲线上，这就与无差异曲线的定义相矛盾了。 </a:t>
            </a:r>
            <a:endParaRPr kumimoji="1" lang="en-US" altLang="zh-CN" sz="1200" dirty="0" smtClean="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一般来说，当其他商品的消费量不变时，消费者增加一种商品的消费量总是会给他带来更大的满足。在一组无差异曲线中，如果我们固定一种商品的消费量，则很容易发现，离原点越远的无差异曲线所代表的另一种商品的消费量越大，从而也应代表更高的效用水平。在图中，我们可以看到：</a:t>
            </a:r>
            <a:r>
              <a:rPr kumimoji="1" lang="en-US" altLang="zh-CN" sz="1200" dirty="0" smtClean="0">
                <a:latin typeface="Microsoft YaHei" charset="-122"/>
                <a:ea typeface="Microsoft YaHei" charset="-122"/>
                <a:cs typeface="Microsoft YaHei" charset="-122"/>
              </a:rPr>
              <a:t>I</a:t>
            </a:r>
            <a:r>
              <a:rPr kumimoji="1" lang="en-US" altLang="zh-CN" sz="1200" baseline="-25000" dirty="0" smtClean="0">
                <a:latin typeface="Microsoft YaHei" charset="-122"/>
                <a:ea typeface="Microsoft YaHei" charset="-122"/>
                <a:cs typeface="Microsoft YaHei" charset="-122"/>
              </a:rPr>
              <a:t>1</a:t>
            </a:r>
            <a:r>
              <a:rPr kumimoji="1" lang="zh-CN" altLang="en-US" sz="1200" dirty="0" smtClean="0">
                <a:latin typeface="Microsoft YaHei" charset="-122"/>
                <a:ea typeface="Microsoft YaHei" charset="-122"/>
                <a:cs typeface="Microsoft YaHei" charset="-122"/>
              </a:rPr>
              <a:t>的效用水平</a:t>
            </a:r>
            <a:r>
              <a:rPr kumimoji="1" lang="en-US" altLang="zh-CN" sz="1200" dirty="0" smtClean="0">
                <a:latin typeface="Microsoft YaHei" charset="-122"/>
                <a:ea typeface="Microsoft YaHei" charset="-122"/>
                <a:cs typeface="Microsoft YaHei" charset="-122"/>
              </a:rPr>
              <a:t>&lt;I</a:t>
            </a:r>
            <a:r>
              <a:rPr kumimoji="1" lang="en-US" altLang="zh-CN" sz="1200" baseline="-25000" dirty="0" smtClean="0">
                <a:latin typeface="Microsoft YaHei" charset="-122"/>
                <a:ea typeface="Microsoft YaHei" charset="-122"/>
                <a:cs typeface="Microsoft YaHei" charset="-122"/>
              </a:rPr>
              <a:t>2</a:t>
            </a:r>
            <a:r>
              <a:rPr kumimoji="1" lang="zh-CN" altLang="en-US" sz="1200" dirty="0" smtClean="0">
                <a:latin typeface="Microsoft YaHei" charset="-122"/>
                <a:ea typeface="Microsoft YaHei" charset="-122"/>
                <a:cs typeface="Microsoft YaHei" charset="-122"/>
              </a:rPr>
              <a:t>的效用水平</a:t>
            </a:r>
            <a:r>
              <a:rPr kumimoji="1" lang="en-US" altLang="zh-CN" sz="1200" dirty="0" smtClean="0">
                <a:latin typeface="Microsoft YaHei" charset="-122"/>
                <a:ea typeface="Microsoft YaHei" charset="-122"/>
                <a:cs typeface="Microsoft YaHei" charset="-122"/>
              </a:rPr>
              <a:t>&lt;I</a:t>
            </a:r>
            <a:r>
              <a:rPr kumimoji="1" lang="en-US" altLang="zh-CN" sz="1200" baseline="-25000" dirty="0" smtClean="0">
                <a:latin typeface="Microsoft YaHei" charset="-122"/>
                <a:ea typeface="Microsoft YaHei" charset="-122"/>
                <a:cs typeface="Microsoft YaHei" charset="-122"/>
              </a:rPr>
              <a:t>3</a:t>
            </a:r>
            <a:r>
              <a:rPr kumimoji="1" lang="zh-CN" altLang="en-US" sz="1200" dirty="0" smtClean="0">
                <a:latin typeface="Microsoft YaHei" charset="-122"/>
                <a:ea typeface="Microsoft YaHei" charset="-122"/>
                <a:cs typeface="Microsoft YaHei" charset="-122"/>
              </a:rPr>
              <a:t>的效用水平，但并不知道这三个效用水平究竟相差多少，这是因为无差异曲线是建立在序数效用论的基础上的，该理论认为不同的效用水平之间只能通过排序来进行比较，而不能精确地通过效用角的度量来进行比较。</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sz="1200" dirty="0" smtClean="0">
              <a:latin typeface="Microsoft YaHei" charset="-122"/>
              <a:ea typeface="Microsoft YaHei" charset="-122"/>
              <a:cs typeface="Microsoft YaHei"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23225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无差异曲线向右下方倾斜，表明消费者从两种商品上都能获得效用，因此，如果</a:t>
            </a:r>
            <a:r>
              <a:rPr kumimoji="1" lang="en-US" altLang="zh-CN" sz="1200" dirty="0" smtClean="0">
                <a:latin typeface="Microsoft YaHei" charset="-122"/>
                <a:ea typeface="Microsoft YaHei" charset="-122"/>
                <a:cs typeface="Microsoft YaHei" charset="-122"/>
              </a:rPr>
              <a:t>X</a:t>
            </a:r>
            <a:r>
              <a:rPr kumimoji="1" lang="zh-CN" altLang="en-US" sz="1200" dirty="0" smtClean="0">
                <a:latin typeface="Microsoft YaHei" charset="-122"/>
                <a:ea typeface="Microsoft YaHei" charset="-122"/>
                <a:cs typeface="Microsoft YaHei" charset="-122"/>
              </a:rPr>
              <a:t>的消费数量增大了，</a:t>
            </a:r>
            <a:r>
              <a:rPr kumimoji="1" lang="en-US" altLang="zh-CN" sz="1200" dirty="0" smtClean="0">
                <a:latin typeface="Microsoft YaHei" charset="-122"/>
                <a:ea typeface="Microsoft YaHei" charset="-122"/>
                <a:cs typeface="Microsoft YaHei" charset="-122"/>
              </a:rPr>
              <a:t>Y</a:t>
            </a:r>
            <a:r>
              <a:rPr kumimoji="1" lang="zh-CN" altLang="en-US" sz="1200" dirty="0" smtClean="0">
                <a:latin typeface="Microsoft YaHei" charset="-122"/>
                <a:ea typeface="Microsoft YaHei" charset="-122"/>
                <a:cs typeface="Microsoft YaHei" charset="-122"/>
              </a:rPr>
              <a:t>的消费数量必然减少。无差异曲线的形状凸向原点，表明当消费者减少商品</a:t>
            </a:r>
            <a:r>
              <a:rPr kumimoji="1" lang="en-US" altLang="zh-CN" sz="1200" dirty="0" smtClean="0">
                <a:latin typeface="Microsoft YaHei" charset="-122"/>
                <a:ea typeface="Microsoft YaHei" charset="-122"/>
                <a:cs typeface="Microsoft YaHei" charset="-122"/>
              </a:rPr>
              <a:t>X</a:t>
            </a:r>
            <a:r>
              <a:rPr kumimoji="1" lang="zh-CN" altLang="en-US" sz="1200" dirty="0" smtClean="0">
                <a:latin typeface="Microsoft YaHei" charset="-122"/>
                <a:ea typeface="Microsoft YaHei" charset="-122"/>
                <a:cs typeface="Microsoft YaHei" charset="-122"/>
              </a:rPr>
              <a:t>的消费量时，为了保持原先的效用水平，必须增加商品</a:t>
            </a:r>
            <a:r>
              <a:rPr kumimoji="1" lang="en-US" altLang="zh-CN" sz="1200" dirty="0" smtClean="0">
                <a:latin typeface="Microsoft YaHei" charset="-122"/>
                <a:ea typeface="Microsoft YaHei" charset="-122"/>
                <a:cs typeface="Microsoft YaHei" charset="-122"/>
              </a:rPr>
              <a:t>Y</a:t>
            </a:r>
            <a:r>
              <a:rPr kumimoji="1" lang="zh-CN" altLang="en-US" sz="1200" dirty="0" smtClean="0">
                <a:latin typeface="Microsoft YaHei" charset="-122"/>
                <a:ea typeface="Microsoft YaHei" charset="-122"/>
                <a:cs typeface="Microsoft YaHei" charset="-122"/>
              </a:rPr>
              <a:t>的消费量，而且随着商品</a:t>
            </a:r>
            <a:r>
              <a:rPr kumimoji="1" lang="en-US" altLang="zh-CN" sz="1200" dirty="0" smtClean="0">
                <a:latin typeface="Microsoft YaHei" charset="-122"/>
                <a:ea typeface="Microsoft YaHei" charset="-122"/>
                <a:cs typeface="Microsoft YaHei" charset="-122"/>
              </a:rPr>
              <a:t>Y</a:t>
            </a:r>
            <a:r>
              <a:rPr kumimoji="1" lang="zh-CN" altLang="en-US" sz="1200" dirty="0" smtClean="0">
                <a:latin typeface="Microsoft YaHei" charset="-122"/>
                <a:ea typeface="Microsoft YaHei" charset="-122"/>
                <a:cs typeface="Microsoft YaHei" charset="-122"/>
              </a:rPr>
              <a:t>消费的增加，要用越来越多的</a:t>
            </a:r>
            <a:r>
              <a:rPr kumimoji="1" lang="en-US" altLang="zh-CN" sz="1200" dirty="0" smtClean="0">
                <a:latin typeface="Microsoft YaHei" charset="-122"/>
                <a:ea typeface="Microsoft YaHei" charset="-122"/>
                <a:cs typeface="Microsoft YaHei" charset="-122"/>
              </a:rPr>
              <a:t>Y</a:t>
            </a:r>
            <a:r>
              <a:rPr kumimoji="1" lang="zh-CN" altLang="en-US" sz="1200" dirty="0" smtClean="0">
                <a:latin typeface="Microsoft YaHei" charset="-122"/>
                <a:ea typeface="Microsoft YaHei" charset="-122"/>
                <a:cs typeface="Microsoft YaHei" charset="-122"/>
              </a:rPr>
              <a:t>的消费来替代等量的</a:t>
            </a:r>
            <a:r>
              <a:rPr kumimoji="1" lang="en-US" altLang="zh-CN" sz="1200" dirty="0" smtClean="0">
                <a:latin typeface="Microsoft YaHei" charset="-122"/>
                <a:ea typeface="Microsoft YaHei" charset="-122"/>
                <a:cs typeface="Microsoft YaHei" charset="-122"/>
              </a:rPr>
              <a:t>X</a:t>
            </a:r>
            <a:r>
              <a:rPr kumimoji="1" lang="zh-CN" altLang="en-US" sz="1200" dirty="0" smtClean="0">
                <a:latin typeface="Microsoft YaHei" charset="-122"/>
                <a:ea typeface="Microsoft YaHei" charset="-122"/>
                <a:cs typeface="Microsoft YaHei" charset="-122"/>
              </a:rPr>
              <a:t>的消费。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假设</a:t>
            </a:r>
            <a:r>
              <a:rPr kumimoji="1" lang="en-US" altLang="zh-CN" sz="1200" dirty="0" smtClean="0">
                <a:latin typeface="Microsoft YaHei" charset="-122"/>
                <a:ea typeface="Microsoft YaHei" charset="-122"/>
                <a:cs typeface="Microsoft YaHei" charset="-122"/>
              </a:rPr>
              <a:t>I</a:t>
            </a:r>
            <a:r>
              <a:rPr kumimoji="1" lang="en-US" altLang="zh-CN" sz="1200" baseline="-25000" dirty="0" smtClean="0">
                <a:latin typeface="Microsoft YaHei" charset="-122"/>
                <a:ea typeface="Microsoft YaHei" charset="-122"/>
                <a:cs typeface="Microsoft YaHei" charset="-122"/>
              </a:rPr>
              <a:t>1</a:t>
            </a:r>
            <a:r>
              <a:rPr kumimoji="1" lang="zh-CN" altLang="en-US" sz="1200" dirty="0" smtClean="0">
                <a:latin typeface="Microsoft YaHei" charset="-122"/>
                <a:ea typeface="Microsoft YaHei" charset="-122"/>
                <a:cs typeface="Microsoft YaHei" charset="-122"/>
              </a:rPr>
              <a:t>、</a:t>
            </a:r>
            <a:r>
              <a:rPr kumimoji="1" lang="en-US" altLang="zh-CN" sz="1200" dirty="0" smtClean="0">
                <a:latin typeface="Microsoft YaHei" charset="-122"/>
                <a:ea typeface="Microsoft YaHei" charset="-122"/>
                <a:cs typeface="Microsoft YaHei" charset="-122"/>
              </a:rPr>
              <a:t>I</a:t>
            </a:r>
            <a:r>
              <a:rPr kumimoji="1" lang="en-US" altLang="zh-CN" sz="1200" baseline="-25000" dirty="0" smtClean="0">
                <a:latin typeface="Microsoft YaHei" charset="-122"/>
                <a:ea typeface="Microsoft YaHei" charset="-122"/>
                <a:cs typeface="Microsoft YaHei" charset="-122"/>
              </a:rPr>
              <a:t>2</a:t>
            </a:r>
            <a:r>
              <a:rPr kumimoji="1" lang="zh-CN" altLang="en-US" sz="1200" dirty="0" smtClean="0">
                <a:latin typeface="Microsoft YaHei" charset="-122"/>
                <a:ea typeface="Microsoft YaHei" charset="-122"/>
                <a:cs typeface="Microsoft YaHei" charset="-122"/>
              </a:rPr>
              <a:t>两条无差异曲线相交于</a:t>
            </a:r>
            <a:r>
              <a:rPr kumimoji="1" lang="en-US" altLang="zh-CN" sz="1200" dirty="0" smtClean="0">
                <a:latin typeface="Microsoft YaHei" charset="-122"/>
                <a:ea typeface="Microsoft YaHei" charset="-122"/>
                <a:cs typeface="Microsoft YaHei" charset="-122"/>
              </a:rPr>
              <a:t>A</a:t>
            </a:r>
            <a:r>
              <a:rPr kumimoji="1" lang="zh-CN" altLang="en-US" sz="1200" dirty="0" smtClean="0">
                <a:latin typeface="Microsoft YaHei" charset="-122"/>
                <a:ea typeface="Microsoft YaHei" charset="-122"/>
                <a:cs typeface="Microsoft YaHei" charset="-122"/>
              </a:rPr>
              <a:t>点，</a:t>
            </a:r>
            <a:r>
              <a:rPr kumimoji="1" lang="en-US" altLang="zh-CN" sz="1200" dirty="0" smtClean="0">
                <a:latin typeface="Microsoft YaHei" charset="-122"/>
                <a:ea typeface="Microsoft YaHei" charset="-122"/>
                <a:cs typeface="Microsoft YaHei" charset="-122"/>
              </a:rPr>
              <a:t>I</a:t>
            </a:r>
            <a:r>
              <a:rPr kumimoji="1" lang="en-US" altLang="zh-CN" sz="1200" baseline="-25000" dirty="0" smtClean="0">
                <a:latin typeface="Microsoft YaHei" charset="-122"/>
                <a:ea typeface="Microsoft YaHei" charset="-122"/>
                <a:cs typeface="Microsoft YaHei" charset="-122"/>
              </a:rPr>
              <a:t>1</a:t>
            </a:r>
            <a:r>
              <a:rPr kumimoji="1" lang="zh-CN" altLang="en-US" sz="1200" dirty="0" smtClean="0">
                <a:latin typeface="Microsoft YaHei" charset="-122"/>
                <a:ea typeface="Microsoft YaHei" charset="-122"/>
                <a:cs typeface="Microsoft YaHei" charset="-122"/>
              </a:rPr>
              <a:t>上有另一点</a:t>
            </a:r>
            <a:r>
              <a:rPr kumimoji="1" lang="en-US" altLang="zh-CN" sz="1200" dirty="0" smtClean="0">
                <a:latin typeface="Microsoft YaHei" charset="-122"/>
                <a:ea typeface="Microsoft YaHei" charset="-122"/>
                <a:cs typeface="Microsoft YaHei" charset="-122"/>
              </a:rPr>
              <a:t>B</a:t>
            </a:r>
            <a:r>
              <a:rPr kumimoji="1" lang="zh-CN" altLang="en-US" sz="1200" dirty="0" smtClean="0">
                <a:latin typeface="Microsoft YaHei" charset="-122"/>
                <a:ea typeface="Microsoft YaHei" charset="-122"/>
                <a:cs typeface="Microsoft YaHei" charset="-122"/>
              </a:rPr>
              <a:t>，</a:t>
            </a:r>
            <a:r>
              <a:rPr kumimoji="1" lang="en-US" altLang="zh-CN" sz="1200" dirty="0" smtClean="0">
                <a:latin typeface="Microsoft YaHei" charset="-122"/>
                <a:ea typeface="Microsoft YaHei" charset="-122"/>
                <a:cs typeface="Microsoft YaHei" charset="-122"/>
              </a:rPr>
              <a:t>I</a:t>
            </a:r>
            <a:r>
              <a:rPr kumimoji="1" lang="en-US" altLang="zh-CN" sz="1200" baseline="-25000" dirty="0" smtClean="0">
                <a:latin typeface="Microsoft YaHei" charset="-122"/>
                <a:ea typeface="Microsoft YaHei" charset="-122"/>
                <a:cs typeface="Microsoft YaHei" charset="-122"/>
              </a:rPr>
              <a:t>2</a:t>
            </a:r>
            <a:r>
              <a:rPr kumimoji="1" lang="zh-CN" altLang="en-US" sz="1200" dirty="0" smtClean="0">
                <a:latin typeface="Microsoft YaHei" charset="-122"/>
                <a:ea typeface="Microsoft YaHei" charset="-122"/>
                <a:cs typeface="Microsoft YaHei" charset="-122"/>
              </a:rPr>
              <a:t>上有另一点</a:t>
            </a:r>
            <a:r>
              <a:rPr kumimoji="1" lang="en-US" altLang="zh-CN" sz="1200" dirty="0" smtClean="0">
                <a:latin typeface="Microsoft YaHei" charset="-122"/>
                <a:ea typeface="Microsoft YaHei" charset="-122"/>
                <a:cs typeface="Microsoft YaHei" charset="-122"/>
              </a:rPr>
              <a:t>C</a:t>
            </a:r>
            <a:r>
              <a:rPr kumimoji="1" lang="zh-CN" altLang="en-US" sz="1200" dirty="0" smtClean="0">
                <a:latin typeface="Microsoft YaHei" charset="-122"/>
                <a:ea typeface="Microsoft YaHei" charset="-122"/>
                <a:cs typeface="Microsoft YaHei" charset="-122"/>
              </a:rPr>
              <a:t>。根据无差异曲线的定义，</a:t>
            </a:r>
            <a:r>
              <a:rPr kumimoji="1" lang="en-US" altLang="zh-CN" sz="1200" dirty="0" smtClean="0">
                <a:latin typeface="Microsoft YaHei" charset="-122"/>
                <a:ea typeface="Microsoft YaHei" charset="-122"/>
                <a:cs typeface="Microsoft YaHei" charset="-122"/>
              </a:rPr>
              <a:t>A</a:t>
            </a:r>
            <a:r>
              <a:rPr kumimoji="1" lang="zh-CN" altLang="en-US" sz="1200" dirty="0" smtClean="0">
                <a:latin typeface="Microsoft YaHei" charset="-122"/>
                <a:ea typeface="Microsoft YaHei" charset="-122"/>
                <a:cs typeface="Microsoft YaHei" charset="-122"/>
              </a:rPr>
              <a:t>与</a:t>
            </a:r>
            <a:r>
              <a:rPr kumimoji="1" lang="en-US" altLang="zh-CN" sz="1200" dirty="0" smtClean="0">
                <a:latin typeface="Microsoft YaHei" charset="-122"/>
                <a:ea typeface="Microsoft YaHei" charset="-122"/>
                <a:cs typeface="Microsoft YaHei" charset="-122"/>
              </a:rPr>
              <a:t>B</a:t>
            </a:r>
            <a:r>
              <a:rPr kumimoji="1" lang="zh-CN" altLang="en-US" sz="1200" dirty="0" smtClean="0">
                <a:latin typeface="Microsoft YaHei" charset="-122"/>
                <a:ea typeface="Microsoft YaHei" charset="-122"/>
                <a:cs typeface="Microsoft YaHei" charset="-122"/>
              </a:rPr>
              <a:t>两点的效用水平应该是相等的，</a:t>
            </a:r>
            <a:r>
              <a:rPr kumimoji="1" lang="en-US" altLang="zh-CN" sz="1200" dirty="0" smtClean="0">
                <a:latin typeface="Microsoft YaHei" charset="-122"/>
                <a:ea typeface="Microsoft YaHei" charset="-122"/>
                <a:cs typeface="Microsoft YaHei" charset="-122"/>
              </a:rPr>
              <a:t>A</a:t>
            </a:r>
            <a:r>
              <a:rPr kumimoji="1" lang="zh-CN" altLang="en-US" sz="1200" dirty="0" smtClean="0">
                <a:latin typeface="Microsoft YaHei" charset="-122"/>
                <a:ea typeface="Microsoft YaHei" charset="-122"/>
                <a:cs typeface="Microsoft YaHei" charset="-122"/>
              </a:rPr>
              <a:t>与</a:t>
            </a:r>
            <a:r>
              <a:rPr kumimoji="1" lang="en-US" altLang="zh-CN" sz="1200" dirty="0" smtClean="0">
                <a:latin typeface="Microsoft YaHei" charset="-122"/>
                <a:ea typeface="Microsoft YaHei" charset="-122"/>
                <a:cs typeface="Microsoft YaHei" charset="-122"/>
              </a:rPr>
              <a:t>C</a:t>
            </a:r>
            <a:r>
              <a:rPr kumimoji="1" lang="zh-CN" altLang="en-US" sz="1200" dirty="0" smtClean="0">
                <a:latin typeface="Microsoft YaHei" charset="-122"/>
                <a:ea typeface="Microsoft YaHei" charset="-122"/>
                <a:cs typeface="Microsoft YaHei" charset="-122"/>
              </a:rPr>
              <a:t>两点的效用水平也应该是相等的，于是，</a:t>
            </a:r>
            <a:r>
              <a:rPr kumimoji="1" lang="en-US" altLang="zh-CN" sz="1200" dirty="0" smtClean="0">
                <a:latin typeface="Microsoft YaHei" charset="-122"/>
                <a:ea typeface="Microsoft YaHei" charset="-122"/>
                <a:cs typeface="Microsoft YaHei" charset="-122"/>
              </a:rPr>
              <a:t>B</a:t>
            </a:r>
            <a:r>
              <a:rPr kumimoji="1" lang="zh-CN" altLang="en-US" sz="1200" dirty="0" smtClean="0">
                <a:latin typeface="Microsoft YaHei" charset="-122"/>
                <a:ea typeface="Microsoft YaHei" charset="-122"/>
                <a:cs typeface="Microsoft YaHei" charset="-122"/>
              </a:rPr>
              <a:t>与</a:t>
            </a:r>
            <a:r>
              <a:rPr kumimoji="1" lang="en-US" altLang="zh-CN" sz="1200" dirty="0" smtClean="0">
                <a:latin typeface="Microsoft YaHei" charset="-122"/>
                <a:ea typeface="Microsoft YaHei" charset="-122"/>
                <a:cs typeface="Microsoft YaHei" charset="-122"/>
              </a:rPr>
              <a:t>C</a:t>
            </a:r>
            <a:r>
              <a:rPr kumimoji="1" lang="zh-CN" altLang="en-US" sz="1200" dirty="0" smtClean="0">
                <a:latin typeface="Microsoft YaHei" charset="-122"/>
                <a:ea typeface="Microsoft YaHei" charset="-122"/>
                <a:cs typeface="Microsoft YaHei" charset="-122"/>
              </a:rPr>
              <a:t>两点的效用水平就也应该是相等的，但实际上</a:t>
            </a:r>
            <a:r>
              <a:rPr kumimoji="1" lang="en-US" altLang="zh-CN" sz="1200" dirty="0" smtClean="0">
                <a:latin typeface="Microsoft YaHei" charset="-122"/>
                <a:ea typeface="Microsoft YaHei" charset="-122"/>
                <a:cs typeface="Microsoft YaHei" charset="-122"/>
              </a:rPr>
              <a:t>B</a:t>
            </a:r>
            <a:r>
              <a:rPr kumimoji="1" lang="zh-CN" altLang="en-US" sz="1200" dirty="0" smtClean="0">
                <a:latin typeface="Microsoft YaHei" charset="-122"/>
                <a:ea typeface="Microsoft YaHei" charset="-122"/>
                <a:cs typeface="Microsoft YaHei" charset="-122"/>
              </a:rPr>
              <a:t>与</a:t>
            </a:r>
            <a:r>
              <a:rPr kumimoji="1" lang="en-US" altLang="zh-CN" sz="1200" dirty="0" smtClean="0">
                <a:latin typeface="Microsoft YaHei" charset="-122"/>
                <a:ea typeface="Microsoft YaHei" charset="-122"/>
                <a:cs typeface="Microsoft YaHei" charset="-122"/>
              </a:rPr>
              <a:t>C</a:t>
            </a:r>
            <a:r>
              <a:rPr kumimoji="1" lang="zh-CN" altLang="en-US" sz="1200" dirty="0" smtClean="0">
                <a:latin typeface="Microsoft YaHei" charset="-122"/>
                <a:ea typeface="Microsoft YaHei" charset="-122"/>
                <a:cs typeface="Microsoft YaHei" charset="-122"/>
              </a:rPr>
              <a:t>却分别落在不同的无差异曲线上，这就与无差异曲线的定义相矛盾了。 </a:t>
            </a:r>
            <a:endParaRPr kumimoji="1" lang="en-US" altLang="zh-CN" sz="1200" dirty="0" smtClean="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一般来说，当其他商品的消费量不变时，消费者增加一种商品的消费量总是会给他带来更大的满足。在一组无差异曲线中，如果我们固定一种商品的消费量，则很容易发现，离原点越远的无差异曲线所代表的另一种商品的消费量越大，从而也应代表更高的效用水平。在图中，我们可以看到：</a:t>
            </a:r>
            <a:r>
              <a:rPr kumimoji="1" lang="en-US" altLang="zh-CN" sz="1200" dirty="0" smtClean="0">
                <a:latin typeface="Microsoft YaHei" charset="-122"/>
                <a:ea typeface="Microsoft YaHei" charset="-122"/>
                <a:cs typeface="Microsoft YaHei" charset="-122"/>
              </a:rPr>
              <a:t>I</a:t>
            </a:r>
            <a:r>
              <a:rPr kumimoji="1" lang="en-US" altLang="zh-CN" sz="1200" baseline="-25000" dirty="0" smtClean="0">
                <a:latin typeface="Microsoft YaHei" charset="-122"/>
                <a:ea typeface="Microsoft YaHei" charset="-122"/>
                <a:cs typeface="Microsoft YaHei" charset="-122"/>
              </a:rPr>
              <a:t>1</a:t>
            </a:r>
            <a:r>
              <a:rPr kumimoji="1" lang="zh-CN" altLang="en-US" sz="1200" dirty="0" smtClean="0">
                <a:latin typeface="Microsoft YaHei" charset="-122"/>
                <a:ea typeface="Microsoft YaHei" charset="-122"/>
                <a:cs typeface="Microsoft YaHei" charset="-122"/>
              </a:rPr>
              <a:t>的效用水平</a:t>
            </a:r>
            <a:r>
              <a:rPr kumimoji="1" lang="en-US" altLang="zh-CN" sz="1200" dirty="0" smtClean="0">
                <a:latin typeface="Microsoft YaHei" charset="-122"/>
                <a:ea typeface="Microsoft YaHei" charset="-122"/>
                <a:cs typeface="Microsoft YaHei" charset="-122"/>
              </a:rPr>
              <a:t>&lt;I</a:t>
            </a:r>
            <a:r>
              <a:rPr kumimoji="1" lang="en-US" altLang="zh-CN" sz="1200" baseline="-25000" dirty="0" smtClean="0">
                <a:latin typeface="Microsoft YaHei" charset="-122"/>
                <a:ea typeface="Microsoft YaHei" charset="-122"/>
                <a:cs typeface="Microsoft YaHei" charset="-122"/>
              </a:rPr>
              <a:t>2</a:t>
            </a:r>
            <a:r>
              <a:rPr kumimoji="1" lang="zh-CN" altLang="en-US" sz="1200" dirty="0" smtClean="0">
                <a:latin typeface="Microsoft YaHei" charset="-122"/>
                <a:ea typeface="Microsoft YaHei" charset="-122"/>
                <a:cs typeface="Microsoft YaHei" charset="-122"/>
              </a:rPr>
              <a:t>的效用水平</a:t>
            </a:r>
            <a:r>
              <a:rPr kumimoji="1" lang="en-US" altLang="zh-CN" sz="1200" dirty="0" smtClean="0">
                <a:latin typeface="Microsoft YaHei" charset="-122"/>
                <a:ea typeface="Microsoft YaHei" charset="-122"/>
                <a:cs typeface="Microsoft YaHei" charset="-122"/>
              </a:rPr>
              <a:t>&lt;I</a:t>
            </a:r>
            <a:r>
              <a:rPr kumimoji="1" lang="en-US" altLang="zh-CN" sz="1200" baseline="-25000" dirty="0" smtClean="0">
                <a:latin typeface="Microsoft YaHei" charset="-122"/>
                <a:ea typeface="Microsoft YaHei" charset="-122"/>
                <a:cs typeface="Microsoft YaHei" charset="-122"/>
              </a:rPr>
              <a:t>3</a:t>
            </a:r>
            <a:r>
              <a:rPr kumimoji="1" lang="zh-CN" altLang="en-US" sz="1200" dirty="0" smtClean="0">
                <a:latin typeface="Microsoft YaHei" charset="-122"/>
                <a:ea typeface="Microsoft YaHei" charset="-122"/>
                <a:cs typeface="Microsoft YaHei" charset="-122"/>
              </a:rPr>
              <a:t>的效用水平，但并不知道这三个效用水平究竟相差多少，这是因为无差异曲线是建立在序数效用论的基础上的，该理论认为不同的效用水平之间只能通过排序来进行比较，而不能精确地通过效用角的度量来进行比较。</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sz="1200" dirty="0" smtClean="0">
              <a:latin typeface="Microsoft YaHei" charset="-122"/>
              <a:ea typeface="Microsoft YaHei" charset="-122"/>
              <a:cs typeface="Microsoft YaHei"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661387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无差异曲线向右下方倾斜，表明消费者从两种商品上都能获得效用，因此，如果</a:t>
            </a:r>
            <a:r>
              <a:rPr kumimoji="1" lang="en-US" altLang="zh-CN" sz="1200" dirty="0" smtClean="0">
                <a:latin typeface="Microsoft YaHei" charset="-122"/>
                <a:ea typeface="Microsoft YaHei" charset="-122"/>
                <a:cs typeface="Microsoft YaHei" charset="-122"/>
              </a:rPr>
              <a:t>X</a:t>
            </a:r>
            <a:r>
              <a:rPr kumimoji="1" lang="zh-CN" altLang="en-US" sz="1200" dirty="0" smtClean="0">
                <a:latin typeface="Microsoft YaHei" charset="-122"/>
                <a:ea typeface="Microsoft YaHei" charset="-122"/>
                <a:cs typeface="Microsoft YaHei" charset="-122"/>
              </a:rPr>
              <a:t>的消费数量增大了，</a:t>
            </a:r>
            <a:r>
              <a:rPr kumimoji="1" lang="en-US" altLang="zh-CN" sz="1200" dirty="0" smtClean="0">
                <a:latin typeface="Microsoft YaHei" charset="-122"/>
                <a:ea typeface="Microsoft YaHei" charset="-122"/>
                <a:cs typeface="Microsoft YaHei" charset="-122"/>
              </a:rPr>
              <a:t>Y</a:t>
            </a:r>
            <a:r>
              <a:rPr kumimoji="1" lang="zh-CN" altLang="en-US" sz="1200" dirty="0" smtClean="0">
                <a:latin typeface="Microsoft YaHei" charset="-122"/>
                <a:ea typeface="Microsoft YaHei" charset="-122"/>
                <a:cs typeface="Microsoft YaHei" charset="-122"/>
              </a:rPr>
              <a:t>的消费数量必然减少。无差异曲线的形状凸向原点，表明当消费者减少商品</a:t>
            </a:r>
            <a:r>
              <a:rPr kumimoji="1" lang="en-US" altLang="zh-CN" sz="1200" dirty="0" smtClean="0">
                <a:latin typeface="Microsoft YaHei" charset="-122"/>
                <a:ea typeface="Microsoft YaHei" charset="-122"/>
                <a:cs typeface="Microsoft YaHei" charset="-122"/>
              </a:rPr>
              <a:t>X</a:t>
            </a:r>
            <a:r>
              <a:rPr kumimoji="1" lang="zh-CN" altLang="en-US" sz="1200" dirty="0" smtClean="0">
                <a:latin typeface="Microsoft YaHei" charset="-122"/>
                <a:ea typeface="Microsoft YaHei" charset="-122"/>
                <a:cs typeface="Microsoft YaHei" charset="-122"/>
              </a:rPr>
              <a:t>的消费量时，为了保持原先的效用水平，必须增加商品</a:t>
            </a:r>
            <a:r>
              <a:rPr kumimoji="1" lang="en-US" altLang="zh-CN" sz="1200" dirty="0" smtClean="0">
                <a:latin typeface="Microsoft YaHei" charset="-122"/>
                <a:ea typeface="Microsoft YaHei" charset="-122"/>
                <a:cs typeface="Microsoft YaHei" charset="-122"/>
              </a:rPr>
              <a:t>Y</a:t>
            </a:r>
            <a:r>
              <a:rPr kumimoji="1" lang="zh-CN" altLang="en-US" sz="1200" dirty="0" smtClean="0">
                <a:latin typeface="Microsoft YaHei" charset="-122"/>
                <a:ea typeface="Microsoft YaHei" charset="-122"/>
                <a:cs typeface="Microsoft YaHei" charset="-122"/>
              </a:rPr>
              <a:t>的消费量，而且随着商品</a:t>
            </a:r>
            <a:r>
              <a:rPr kumimoji="1" lang="en-US" altLang="zh-CN" sz="1200" dirty="0" smtClean="0">
                <a:latin typeface="Microsoft YaHei" charset="-122"/>
                <a:ea typeface="Microsoft YaHei" charset="-122"/>
                <a:cs typeface="Microsoft YaHei" charset="-122"/>
              </a:rPr>
              <a:t>Y</a:t>
            </a:r>
            <a:r>
              <a:rPr kumimoji="1" lang="zh-CN" altLang="en-US" sz="1200" dirty="0" smtClean="0">
                <a:latin typeface="Microsoft YaHei" charset="-122"/>
                <a:ea typeface="Microsoft YaHei" charset="-122"/>
                <a:cs typeface="Microsoft YaHei" charset="-122"/>
              </a:rPr>
              <a:t>消费的增加，要用越来越多的</a:t>
            </a:r>
            <a:r>
              <a:rPr kumimoji="1" lang="en-US" altLang="zh-CN" sz="1200" dirty="0" smtClean="0">
                <a:latin typeface="Microsoft YaHei" charset="-122"/>
                <a:ea typeface="Microsoft YaHei" charset="-122"/>
                <a:cs typeface="Microsoft YaHei" charset="-122"/>
              </a:rPr>
              <a:t>Y</a:t>
            </a:r>
            <a:r>
              <a:rPr kumimoji="1" lang="zh-CN" altLang="en-US" sz="1200" dirty="0" smtClean="0">
                <a:latin typeface="Microsoft YaHei" charset="-122"/>
                <a:ea typeface="Microsoft YaHei" charset="-122"/>
                <a:cs typeface="Microsoft YaHei" charset="-122"/>
              </a:rPr>
              <a:t>的消费来替代等量的</a:t>
            </a:r>
            <a:r>
              <a:rPr kumimoji="1" lang="en-US" altLang="zh-CN" sz="1200" dirty="0" smtClean="0">
                <a:latin typeface="Microsoft YaHei" charset="-122"/>
                <a:ea typeface="Microsoft YaHei" charset="-122"/>
                <a:cs typeface="Microsoft YaHei" charset="-122"/>
              </a:rPr>
              <a:t>X</a:t>
            </a:r>
            <a:r>
              <a:rPr kumimoji="1" lang="zh-CN" altLang="en-US" sz="1200" dirty="0" smtClean="0">
                <a:latin typeface="Microsoft YaHei" charset="-122"/>
                <a:ea typeface="Microsoft YaHei" charset="-122"/>
                <a:cs typeface="Microsoft YaHei" charset="-122"/>
              </a:rPr>
              <a:t>的消费。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假设</a:t>
            </a:r>
            <a:r>
              <a:rPr kumimoji="1" lang="en-US" altLang="zh-CN" sz="1200" dirty="0" smtClean="0">
                <a:latin typeface="Microsoft YaHei" charset="-122"/>
                <a:ea typeface="Microsoft YaHei" charset="-122"/>
                <a:cs typeface="Microsoft YaHei" charset="-122"/>
              </a:rPr>
              <a:t>I</a:t>
            </a:r>
            <a:r>
              <a:rPr kumimoji="1" lang="en-US" altLang="zh-CN" sz="1200" baseline="-25000" dirty="0" smtClean="0">
                <a:latin typeface="Microsoft YaHei" charset="-122"/>
                <a:ea typeface="Microsoft YaHei" charset="-122"/>
                <a:cs typeface="Microsoft YaHei" charset="-122"/>
              </a:rPr>
              <a:t>1</a:t>
            </a:r>
            <a:r>
              <a:rPr kumimoji="1" lang="zh-CN" altLang="en-US" sz="1200" dirty="0" smtClean="0">
                <a:latin typeface="Microsoft YaHei" charset="-122"/>
                <a:ea typeface="Microsoft YaHei" charset="-122"/>
                <a:cs typeface="Microsoft YaHei" charset="-122"/>
              </a:rPr>
              <a:t>、</a:t>
            </a:r>
            <a:r>
              <a:rPr kumimoji="1" lang="en-US" altLang="zh-CN" sz="1200" dirty="0" smtClean="0">
                <a:latin typeface="Microsoft YaHei" charset="-122"/>
                <a:ea typeface="Microsoft YaHei" charset="-122"/>
                <a:cs typeface="Microsoft YaHei" charset="-122"/>
              </a:rPr>
              <a:t>I</a:t>
            </a:r>
            <a:r>
              <a:rPr kumimoji="1" lang="en-US" altLang="zh-CN" sz="1200" baseline="-25000" dirty="0" smtClean="0">
                <a:latin typeface="Microsoft YaHei" charset="-122"/>
                <a:ea typeface="Microsoft YaHei" charset="-122"/>
                <a:cs typeface="Microsoft YaHei" charset="-122"/>
              </a:rPr>
              <a:t>2</a:t>
            </a:r>
            <a:r>
              <a:rPr kumimoji="1" lang="zh-CN" altLang="en-US" sz="1200" dirty="0" smtClean="0">
                <a:latin typeface="Microsoft YaHei" charset="-122"/>
                <a:ea typeface="Microsoft YaHei" charset="-122"/>
                <a:cs typeface="Microsoft YaHei" charset="-122"/>
              </a:rPr>
              <a:t>两条无差异曲线相交于</a:t>
            </a:r>
            <a:r>
              <a:rPr kumimoji="1" lang="en-US" altLang="zh-CN" sz="1200" dirty="0" smtClean="0">
                <a:latin typeface="Microsoft YaHei" charset="-122"/>
                <a:ea typeface="Microsoft YaHei" charset="-122"/>
                <a:cs typeface="Microsoft YaHei" charset="-122"/>
              </a:rPr>
              <a:t>A</a:t>
            </a:r>
            <a:r>
              <a:rPr kumimoji="1" lang="zh-CN" altLang="en-US" sz="1200" dirty="0" smtClean="0">
                <a:latin typeface="Microsoft YaHei" charset="-122"/>
                <a:ea typeface="Microsoft YaHei" charset="-122"/>
                <a:cs typeface="Microsoft YaHei" charset="-122"/>
              </a:rPr>
              <a:t>点，</a:t>
            </a:r>
            <a:r>
              <a:rPr kumimoji="1" lang="en-US" altLang="zh-CN" sz="1200" dirty="0" smtClean="0">
                <a:latin typeface="Microsoft YaHei" charset="-122"/>
                <a:ea typeface="Microsoft YaHei" charset="-122"/>
                <a:cs typeface="Microsoft YaHei" charset="-122"/>
              </a:rPr>
              <a:t>I</a:t>
            </a:r>
            <a:r>
              <a:rPr kumimoji="1" lang="en-US" altLang="zh-CN" sz="1200" baseline="-25000" dirty="0" smtClean="0">
                <a:latin typeface="Microsoft YaHei" charset="-122"/>
                <a:ea typeface="Microsoft YaHei" charset="-122"/>
                <a:cs typeface="Microsoft YaHei" charset="-122"/>
              </a:rPr>
              <a:t>1</a:t>
            </a:r>
            <a:r>
              <a:rPr kumimoji="1" lang="zh-CN" altLang="en-US" sz="1200" dirty="0" smtClean="0">
                <a:latin typeface="Microsoft YaHei" charset="-122"/>
                <a:ea typeface="Microsoft YaHei" charset="-122"/>
                <a:cs typeface="Microsoft YaHei" charset="-122"/>
              </a:rPr>
              <a:t>上有另一点</a:t>
            </a:r>
            <a:r>
              <a:rPr kumimoji="1" lang="en-US" altLang="zh-CN" sz="1200" dirty="0" smtClean="0">
                <a:latin typeface="Microsoft YaHei" charset="-122"/>
                <a:ea typeface="Microsoft YaHei" charset="-122"/>
                <a:cs typeface="Microsoft YaHei" charset="-122"/>
              </a:rPr>
              <a:t>B</a:t>
            </a:r>
            <a:r>
              <a:rPr kumimoji="1" lang="zh-CN" altLang="en-US" sz="1200" dirty="0" smtClean="0">
                <a:latin typeface="Microsoft YaHei" charset="-122"/>
                <a:ea typeface="Microsoft YaHei" charset="-122"/>
                <a:cs typeface="Microsoft YaHei" charset="-122"/>
              </a:rPr>
              <a:t>，</a:t>
            </a:r>
            <a:r>
              <a:rPr kumimoji="1" lang="en-US" altLang="zh-CN" sz="1200" dirty="0" smtClean="0">
                <a:latin typeface="Microsoft YaHei" charset="-122"/>
                <a:ea typeface="Microsoft YaHei" charset="-122"/>
                <a:cs typeface="Microsoft YaHei" charset="-122"/>
              </a:rPr>
              <a:t>I</a:t>
            </a:r>
            <a:r>
              <a:rPr kumimoji="1" lang="en-US" altLang="zh-CN" sz="1200" baseline="-25000" dirty="0" smtClean="0">
                <a:latin typeface="Microsoft YaHei" charset="-122"/>
                <a:ea typeface="Microsoft YaHei" charset="-122"/>
                <a:cs typeface="Microsoft YaHei" charset="-122"/>
              </a:rPr>
              <a:t>2</a:t>
            </a:r>
            <a:r>
              <a:rPr kumimoji="1" lang="zh-CN" altLang="en-US" sz="1200" dirty="0" smtClean="0">
                <a:latin typeface="Microsoft YaHei" charset="-122"/>
                <a:ea typeface="Microsoft YaHei" charset="-122"/>
                <a:cs typeface="Microsoft YaHei" charset="-122"/>
              </a:rPr>
              <a:t>上有另一点</a:t>
            </a:r>
            <a:r>
              <a:rPr kumimoji="1" lang="en-US" altLang="zh-CN" sz="1200" dirty="0" smtClean="0">
                <a:latin typeface="Microsoft YaHei" charset="-122"/>
                <a:ea typeface="Microsoft YaHei" charset="-122"/>
                <a:cs typeface="Microsoft YaHei" charset="-122"/>
              </a:rPr>
              <a:t>C</a:t>
            </a:r>
            <a:r>
              <a:rPr kumimoji="1" lang="zh-CN" altLang="en-US" sz="1200" dirty="0" smtClean="0">
                <a:latin typeface="Microsoft YaHei" charset="-122"/>
                <a:ea typeface="Microsoft YaHei" charset="-122"/>
                <a:cs typeface="Microsoft YaHei" charset="-122"/>
              </a:rPr>
              <a:t>。根据无差异曲线的定义，</a:t>
            </a:r>
            <a:r>
              <a:rPr kumimoji="1" lang="en-US" altLang="zh-CN" sz="1200" dirty="0" smtClean="0">
                <a:latin typeface="Microsoft YaHei" charset="-122"/>
                <a:ea typeface="Microsoft YaHei" charset="-122"/>
                <a:cs typeface="Microsoft YaHei" charset="-122"/>
              </a:rPr>
              <a:t>A</a:t>
            </a:r>
            <a:r>
              <a:rPr kumimoji="1" lang="zh-CN" altLang="en-US" sz="1200" dirty="0" smtClean="0">
                <a:latin typeface="Microsoft YaHei" charset="-122"/>
                <a:ea typeface="Microsoft YaHei" charset="-122"/>
                <a:cs typeface="Microsoft YaHei" charset="-122"/>
              </a:rPr>
              <a:t>与</a:t>
            </a:r>
            <a:r>
              <a:rPr kumimoji="1" lang="en-US" altLang="zh-CN" sz="1200" dirty="0" smtClean="0">
                <a:latin typeface="Microsoft YaHei" charset="-122"/>
                <a:ea typeface="Microsoft YaHei" charset="-122"/>
                <a:cs typeface="Microsoft YaHei" charset="-122"/>
              </a:rPr>
              <a:t>B</a:t>
            </a:r>
            <a:r>
              <a:rPr kumimoji="1" lang="zh-CN" altLang="en-US" sz="1200" dirty="0" smtClean="0">
                <a:latin typeface="Microsoft YaHei" charset="-122"/>
                <a:ea typeface="Microsoft YaHei" charset="-122"/>
                <a:cs typeface="Microsoft YaHei" charset="-122"/>
              </a:rPr>
              <a:t>两点的效用水平应该是相等的，</a:t>
            </a:r>
            <a:r>
              <a:rPr kumimoji="1" lang="en-US" altLang="zh-CN" sz="1200" dirty="0" smtClean="0">
                <a:latin typeface="Microsoft YaHei" charset="-122"/>
                <a:ea typeface="Microsoft YaHei" charset="-122"/>
                <a:cs typeface="Microsoft YaHei" charset="-122"/>
              </a:rPr>
              <a:t>A</a:t>
            </a:r>
            <a:r>
              <a:rPr kumimoji="1" lang="zh-CN" altLang="en-US" sz="1200" dirty="0" smtClean="0">
                <a:latin typeface="Microsoft YaHei" charset="-122"/>
                <a:ea typeface="Microsoft YaHei" charset="-122"/>
                <a:cs typeface="Microsoft YaHei" charset="-122"/>
              </a:rPr>
              <a:t>与</a:t>
            </a:r>
            <a:r>
              <a:rPr kumimoji="1" lang="en-US" altLang="zh-CN" sz="1200" dirty="0" smtClean="0">
                <a:latin typeface="Microsoft YaHei" charset="-122"/>
                <a:ea typeface="Microsoft YaHei" charset="-122"/>
                <a:cs typeface="Microsoft YaHei" charset="-122"/>
              </a:rPr>
              <a:t>C</a:t>
            </a:r>
            <a:r>
              <a:rPr kumimoji="1" lang="zh-CN" altLang="en-US" sz="1200" dirty="0" smtClean="0">
                <a:latin typeface="Microsoft YaHei" charset="-122"/>
                <a:ea typeface="Microsoft YaHei" charset="-122"/>
                <a:cs typeface="Microsoft YaHei" charset="-122"/>
              </a:rPr>
              <a:t>两点的效用水平也应该是相等的，于是，</a:t>
            </a:r>
            <a:r>
              <a:rPr kumimoji="1" lang="en-US" altLang="zh-CN" sz="1200" dirty="0" smtClean="0">
                <a:latin typeface="Microsoft YaHei" charset="-122"/>
                <a:ea typeface="Microsoft YaHei" charset="-122"/>
                <a:cs typeface="Microsoft YaHei" charset="-122"/>
              </a:rPr>
              <a:t>B</a:t>
            </a:r>
            <a:r>
              <a:rPr kumimoji="1" lang="zh-CN" altLang="en-US" sz="1200" dirty="0" smtClean="0">
                <a:latin typeface="Microsoft YaHei" charset="-122"/>
                <a:ea typeface="Microsoft YaHei" charset="-122"/>
                <a:cs typeface="Microsoft YaHei" charset="-122"/>
              </a:rPr>
              <a:t>与</a:t>
            </a:r>
            <a:r>
              <a:rPr kumimoji="1" lang="en-US" altLang="zh-CN" sz="1200" dirty="0" smtClean="0">
                <a:latin typeface="Microsoft YaHei" charset="-122"/>
                <a:ea typeface="Microsoft YaHei" charset="-122"/>
                <a:cs typeface="Microsoft YaHei" charset="-122"/>
              </a:rPr>
              <a:t>C</a:t>
            </a:r>
            <a:r>
              <a:rPr kumimoji="1" lang="zh-CN" altLang="en-US" sz="1200" dirty="0" smtClean="0">
                <a:latin typeface="Microsoft YaHei" charset="-122"/>
                <a:ea typeface="Microsoft YaHei" charset="-122"/>
                <a:cs typeface="Microsoft YaHei" charset="-122"/>
              </a:rPr>
              <a:t>两点的效用水平就也应该是相等的，但实际上</a:t>
            </a:r>
            <a:r>
              <a:rPr kumimoji="1" lang="en-US" altLang="zh-CN" sz="1200" dirty="0" smtClean="0">
                <a:latin typeface="Microsoft YaHei" charset="-122"/>
                <a:ea typeface="Microsoft YaHei" charset="-122"/>
                <a:cs typeface="Microsoft YaHei" charset="-122"/>
              </a:rPr>
              <a:t>B</a:t>
            </a:r>
            <a:r>
              <a:rPr kumimoji="1" lang="zh-CN" altLang="en-US" sz="1200" dirty="0" smtClean="0">
                <a:latin typeface="Microsoft YaHei" charset="-122"/>
                <a:ea typeface="Microsoft YaHei" charset="-122"/>
                <a:cs typeface="Microsoft YaHei" charset="-122"/>
              </a:rPr>
              <a:t>与</a:t>
            </a:r>
            <a:r>
              <a:rPr kumimoji="1" lang="en-US" altLang="zh-CN" sz="1200" dirty="0" smtClean="0">
                <a:latin typeface="Microsoft YaHei" charset="-122"/>
                <a:ea typeface="Microsoft YaHei" charset="-122"/>
                <a:cs typeface="Microsoft YaHei" charset="-122"/>
              </a:rPr>
              <a:t>C</a:t>
            </a:r>
            <a:r>
              <a:rPr kumimoji="1" lang="zh-CN" altLang="en-US" sz="1200" dirty="0" smtClean="0">
                <a:latin typeface="Microsoft YaHei" charset="-122"/>
                <a:ea typeface="Microsoft YaHei" charset="-122"/>
                <a:cs typeface="Microsoft YaHei" charset="-122"/>
              </a:rPr>
              <a:t>却分别落在不同的无差异曲线上，这就与无差异曲线的定义相矛盾了。 </a:t>
            </a:r>
            <a:endParaRPr kumimoji="1" lang="en-US" altLang="zh-CN" sz="1200" dirty="0" smtClean="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一般来说，当其他商品的消费量不变时，消费者增加一种商品的消费量总是会给他带来更大的满足。在一组无差异曲线中，如果我们固定一种商品的消费量，则很容易发现，离原点越远的无差异曲线所代表的另一种商品的消费量越大，从而也应代表更高的效用水平。在图中，我们可以看到：</a:t>
            </a:r>
            <a:r>
              <a:rPr kumimoji="1" lang="en-US" altLang="zh-CN" sz="1200" dirty="0" smtClean="0">
                <a:latin typeface="Microsoft YaHei" charset="-122"/>
                <a:ea typeface="Microsoft YaHei" charset="-122"/>
                <a:cs typeface="Microsoft YaHei" charset="-122"/>
              </a:rPr>
              <a:t>I</a:t>
            </a:r>
            <a:r>
              <a:rPr kumimoji="1" lang="en-US" altLang="zh-CN" sz="1200" baseline="-25000" dirty="0" smtClean="0">
                <a:latin typeface="Microsoft YaHei" charset="-122"/>
                <a:ea typeface="Microsoft YaHei" charset="-122"/>
                <a:cs typeface="Microsoft YaHei" charset="-122"/>
              </a:rPr>
              <a:t>1</a:t>
            </a:r>
            <a:r>
              <a:rPr kumimoji="1" lang="zh-CN" altLang="en-US" sz="1200" dirty="0" smtClean="0">
                <a:latin typeface="Microsoft YaHei" charset="-122"/>
                <a:ea typeface="Microsoft YaHei" charset="-122"/>
                <a:cs typeface="Microsoft YaHei" charset="-122"/>
              </a:rPr>
              <a:t>的效用水平</a:t>
            </a:r>
            <a:r>
              <a:rPr kumimoji="1" lang="en-US" altLang="zh-CN" sz="1200" dirty="0" smtClean="0">
                <a:latin typeface="Microsoft YaHei" charset="-122"/>
                <a:ea typeface="Microsoft YaHei" charset="-122"/>
                <a:cs typeface="Microsoft YaHei" charset="-122"/>
              </a:rPr>
              <a:t>&lt;I</a:t>
            </a:r>
            <a:r>
              <a:rPr kumimoji="1" lang="en-US" altLang="zh-CN" sz="1200" baseline="-25000" dirty="0" smtClean="0">
                <a:latin typeface="Microsoft YaHei" charset="-122"/>
                <a:ea typeface="Microsoft YaHei" charset="-122"/>
                <a:cs typeface="Microsoft YaHei" charset="-122"/>
              </a:rPr>
              <a:t>2</a:t>
            </a:r>
            <a:r>
              <a:rPr kumimoji="1" lang="zh-CN" altLang="en-US" sz="1200" dirty="0" smtClean="0">
                <a:latin typeface="Microsoft YaHei" charset="-122"/>
                <a:ea typeface="Microsoft YaHei" charset="-122"/>
                <a:cs typeface="Microsoft YaHei" charset="-122"/>
              </a:rPr>
              <a:t>的效用水平</a:t>
            </a:r>
            <a:r>
              <a:rPr kumimoji="1" lang="en-US" altLang="zh-CN" sz="1200" dirty="0" smtClean="0">
                <a:latin typeface="Microsoft YaHei" charset="-122"/>
                <a:ea typeface="Microsoft YaHei" charset="-122"/>
                <a:cs typeface="Microsoft YaHei" charset="-122"/>
              </a:rPr>
              <a:t>&lt;I</a:t>
            </a:r>
            <a:r>
              <a:rPr kumimoji="1" lang="en-US" altLang="zh-CN" sz="1200" baseline="-25000" dirty="0" smtClean="0">
                <a:latin typeface="Microsoft YaHei" charset="-122"/>
                <a:ea typeface="Microsoft YaHei" charset="-122"/>
                <a:cs typeface="Microsoft YaHei" charset="-122"/>
              </a:rPr>
              <a:t>3</a:t>
            </a:r>
            <a:r>
              <a:rPr kumimoji="1" lang="zh-CN" altLang="en-US" sz="1200" dirty="0" smtClean="0">
                <a:latin typeface="Microsoft YaHei" charset="-122"/>
                <a:ea typeface="Microsoft YaHei" charset="-122"/>
                <a:cs typeface="Microsoft YaHei" charset="-122"/>
              </a:rPr>
              <a:t>的效用水平，但并不知道这三个效用水平究竟相差多少，这是因为无差异曲线是建立在序数效用论的基础上的，该理论认为不同的效用水平之间只能通过排序来进行比较，而不能精确地通过效用角的度量来进行比较。</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sz="1200" dirty="0" smtClean="0">
              <a:latin typeface="Microsoft YaHei" charset="-122"/>
              <a:ea typeface="Microsoft YaHei" charset="-122"/>
              <a:cs typeface="Microsoft YaHei"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755127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721672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808679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三步</a:t>
            </a:r>
            <a:r>
              <a:rPr lang="en-US" altLang="zh-CN" dirty="0" err="1" smtClean="0"/>
              <a:t>ti</a:t>
            </a:r>
            <a:r>
              <a:rPr lang="zh-CN" altLang="en-US" dirty="0" smtClean="0"/>
              <a:t> </a:t>
            </a:r>
            <a:r>
              <a:rPr lang="en-US" altLang="zh-CN" dirty="0" err="1" smtClean="0"/>
              <a:t>tu</a:t>
            </a:r>
            <a:r>
              <a:rPr lang="zh-CN" altLang="en-US" dirty="0" smtClean="0"/>
              <a:t>神</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240468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18062303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1782118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688547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1534340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3</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496337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2027277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1756227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数学基础补充</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2275010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6447155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9746870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35</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949114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1309003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595128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17931747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1525604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4</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6401962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391496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18627495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18908073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17793409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9521663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430732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在图中，当消费者不购买</a:t>
            </a:r>
            <a:r>
              <a:rPr lang="en-US" altLang="zh-CN" dirty="0" smtClean="0"/>
              <a:t>X</a:t>
            </a:r>
            <a:r>
              <a:rPr lang="zh-CN" altLang="en-US" dirty="0" smtClean="0"/>
              <a:t>商品，而将其收入全部用于购买</a:t>
            </a:r>
            <a:r>
              <a:rPr lang="en-US" altLang="zh-CN" dirty="0" smtClean="0"/>
              <a:t>Y</a:t>
            </a:r>
            <a:r>
              <a:rPr lang="zh-CN" altLang="en-US" dirty="0" smtClean="0"/>
              <a:t>商品时，他所能消费的</a:t>
            </a:r>
            <a:r>
              <a:rPr lang="en-US" altLang="zh-CN" dirty="0" smtClean="0"/>
              <a:t>Y</a:t>
            </a:r>
            <a:r>
              <a:rPr lang="zh-CN" altLang="en-US" dirty="0" smtClean="0"/>
              <a:t>的数量为</a:t>
            </a:r>
            <a:r>
              <a:rPr lang="en-US" altLang="zh-CN" dirty="0" smtClean="0"/>
              <a:t>OA</a:t>
            </a:r>
            <a:r>
              <a:rPr lang="zh-CN" altLang="en-US" dirty="0" smtClean="0"/>
              <a:t>。</a:t>
            </a:r>
            <a:endParaRPr lang="en-US" altLang="zh-CN" dirty="0" smtClean="0"/>
          </a:p>
          <a:p>
            <a:r>
              <a:rPr lang="zh-CN" altLang="en-US" dirty="0" smtClean="0"/>
              <a:t>如果消费者将其收入全部用于购买</a:t>
            </a:r>
            <a:r>
              <a:rPr lang="en-US" altLang="zh-CN" dirty="0" smtClean="0"/>
              <a:t>X</a:t>
            </a:r>
            <a:r>
              <a:rPr lang="zh-CN" altLang="en-US" dirty="0" smtClean="0"/>
              <a:t>商品，则他所能购买的</a:t>
            </a:r>
            <a:r>
              <a:rPr lang="en-US" altLang="zh-CN" dirty="0" smtClean="0"/>
              <a:t>X</a:t>
            </a:r>
            <a:r>
              <a:rPr lang="zh-CN" altLang="en-US" dirty="0" smtClean="0"/>
              <a:t>的数量为</a:t>
            </a:r>
            <a:r>
              <a:rPr lang="en-US" altLang="zh-CN" dirty="0" smtClean="0"/>
              <a:t>OB</a:t>
            </a:r>
            <a:r>
              <a:rPr lang="zh-CN" altLang="en-US" dirty="0" smtClean="0"/>
              <a:t>。</a:t>
            </a:r>
            <a:endParaRPr lang="en-US" altLang="zh-CN" dirty="0" smtClean="0"/>
          </a:p>
          <a:p>
            <a:r>
              <a:rPr lang="zh-CN" altLang="en-US" dirty="0" smtClean="0"/>
              <a:t>将</a:t>
            </a:r>
            <a:r>
              <a:rPr lang="en-US" altLang="zh-CN" dirty="0" smtClean="0"/>
              <a:t>A</a:t>
            </a:r>
            <a:r>
              <a:rPr lang="zh-CN" altLang="en-US" dirty="0" smtClean="0"/>
              <a:t>、</a:t>
            </a:r>
            <a:r>
              <a:rPr lang="en-US" altLang="zh-CN" dirty="0" smtClean="0"/>
              <a:t>B</a:t>
            </a:r>
            <a:r>
              <a:rPr lang="zh-CN" altLang="en-US" dirty="0" smtClean="0"/>
              <a:t>两点相连可以得到一条直线</a:t>
            </a:r>
            <a:r>
              <a:rPr lang="en-US" altLang="zh-CN" dirty="0" smtClean="0"/>
              <a:t>AB</a:t>
            </a:r>
            <a:r>
              <a:rPr lang="zh-CN" altLang="en-US" dirty="0" smtClean="0"/>
              <a:t>。这条直线就是该消费者所面临的预算线。</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21163882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两种商品的价格如果发生变化，将会影响到预算线的位置。如果两种商品的价格同比例地上涨，则预算线会向靠近原点的方向平行移动。</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如果两种商品的价格同比例地下降，则预算线会向远离原点的方向平行移动。</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如果我们假定商品</a:t>
            </a:r>
            <a:r>
              <a:rPr lang="en-US" altLang="zh-CN" sz="1200" kern="1200" dirty="0" smtClean="0">
                <a:solidFill>
                  <a:schemeClr val="tx1"/>
                </a:solidFill>
                <a:effectLst/>
                <a:latin typeface="+mn-lt"/>
                <a:ea typeface="+mn-ea"/>
                <a:cs typeface="+mn-cs"/>
              </a:rPr>
              <a:t>Y</a:t>
            </a:r>
            <a:r>
              <a:rPr lang="zh-CN" altLang="zh-CN" sz="1200" kern="1200" dirty="0" smtClean="0">
                <a:solidFill>
                  <a:schemeClr val="tx1"/>
                </a:solidFill>
                <a:effectLst/>
                <a:latin typeface="+mn-lt"/>
                <a:ea typeface="+mn-ea"/>
                <a:cs typeface="+mn-cs"/>
              </a:rPr>
              <a:t>的价格不发生变化，而仅变动商品</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的价格，那么，如果</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商品的价格上涨，预算线会围绕</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点顺时针方向旋转至</a:t>
            </a:r>
            <a:r>
              <a:rPr lang="en-US" altLang="zh-CN" sz="1200" kern="1200" dirty="0" smtClean="0">
                <a:solidFill>
                  <a:schemeClr val="tx1"/>
                </a:solidFill>
                <a:effectLst/>
                <a:latin typeface="+mn-lt"/>
                <a:ea typeface="+mn-ea"/>
                <a:cs typeface="+mn-cs"/>
              </a:rPr>
              <a:t>AB’</a:t>
            </a:r>
            <a:r>
              <a:rPr lang="zh-CN" altLang="zh-CN" sz="1200" kern="1200" dirty="0" smtClean="0">
                <a:solidFill>
                  <a:schemeClr val="tx1"/>
                </a:solidFill>
                <a:effectLst/>
                <a:latin typeface="+mn-lt"/>
                <a:ea typeface="+mn-ea"/>
                <a:cs typeface="+mn-cs"/>
              </a:rPr>
              <a:t>的位置，</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如果</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商品的价格下降，则预算线会围绕</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点逆时针方向旋转至</a:t>
            </a:r>
            <a:r>
              <a:rPr lang="en-US" altLang="zh-CN" sz="1200" kern="1200" dirty="0" smtClean="0">
                <a:solidFill>
                  <a:schemeClr val="tx1"/>
                </a:solidFill>
                <a:effectLst/>
                <a:latin typeface="+mn-lt"/>
                <a:ea typeface="+mn-ea"/>
                <a:cs typeface="+mn-cs"/>
              </a:rPr>
              <a:t>AB”</a:t>
            </a:r>
            <a:r>
              <a:rPr lang="zh-CN" altLang="zh-CN" sz="1200" kern="1200" dirty="0" smtClean="0">
                <a:solidFill>
                  <a:schemeClr val="tx1"/>
                </a:solidFill>
                <a:effectLst/>
                <a:latin typeface="+mn-lt"/>
                <a:ea typeface="+mn-ea"/>
                <a:cs typeface="+mn-cs"/>
              </a:rPr>
              <a:t>的位置</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1042209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两种商品的价格如果发生变化，将会影响到预算线的位置。如果两种商品的价格同比例地上涨，则预算线会向靠近原点的方向平行移动。</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如果两种商品的价格同比例地下降，则预算线会向远离原点的方向平行移动。</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如果我们假定商品</a:t>
            </a:r>
            <a:r>
              <a:rPr lang="en-US" altLang="zh-CN" sz="1200" kern="1200" dirty="0" smtClean="0">
                <a:solidFill>
                  <a:schemeClr val="tx1"/>
                </a:solidFill>
                <a:effectLst/>
                <a:latin typeface="+mn-lt"/>
                <a:ea typeface="+mn-ea"/>
                <a:cs typeface="+mn-cs"/>
              </a:rPr>
              <a:t>Y</a:t>
            </a:r>
            <a:r>
              <a:rPr lang="zh-CN" altLang="zh-CN" sz="1200" kern="1200" dirty="0" smtClean="0">
                <a:solidFill>
                  <a:schemeClr val="tx1"/>
                </a:solidFill>
                <a:effectLst/>
                <a:latin typeface="+mn-lt"/>
                <a:ea typeface="+mn-ea"/>
                <a:cs typeface="+mn-cs"/>
              </a:rPr>
              <a:t>的价格不发生变化，而仅变动商品</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的价格，那么，如果</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商品的价格上涨，预算线会围绕</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点顺时针方向旋转至</a:t>
            </a:r>
            <a:r>
              <a:rPr lang="en-US" altLang="zh-CN" sz="1200" kern="1200" dirty="0" smtClean="0">
                <a:solidFill>
                  <a:schemeClr val="tx1"/>
                </a:solidFill>
                <a:effectLst/>
                <a:latin typeface="+mn-lt"/>
                <a:ea typeface="+mn-ea"/>
                <a:cs typeface="+mn-cs"/>
              </a:rPr>
              <a:t>AB’</a:t>
            </a:r>
            <a:r>
              <a:rPr lang="zh-CN" altLang="zh-CN" sz="1200" kern="1200" dirty="0" smtClean="0">
                <a:solidFill>
                  <a:schemeClr val="tx1"/>
                </a:solidFill>
                <a:effectLst/>
                <a:latin typeface="+mn-lt"/>
                <a:ea typeface="+mn-ea"/>
                <a:cs typeface="+mn-cs"/>
              </a:rPr>
              <a:t>的位置，</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如果</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商品的价格下降，则预算线会围绕</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点逆时针方向旋转至</a:t>
            </a:r>
            <a:r>
              <a:rPr lang="en-US" altLang="zh-CN" sz="1200" kern="1200" dirty="0" smtClean="0">
                <a:solidFill>
                  <a:schemeClr val="tx1"/>
                </a:solidFill>
                <a:effectLst/>
                <a:latin typeface="+mn-lt"/>
                <a:ea typeface="+mn-ea"/>
                <a:cs typeface="+mn-cs"/>
              </a:rPr>
              <a:t>AB”</a:t>
            </a:r>
            <a:r>
              <a:rPr lang="zh-CN" altLang="zh-CN" sz="1200" kern="1200" dirty="0" smtClean="0">
                <a:solidFill>
                  <a:schemeClr val="tx1"/>
                </a:solidFill>
                <a:effectLst/>
                <a:latin typeface="+mn-lt"/>
                <a:ea typeface="+mn-ea"/>
                <a:cs typeface="+mn-cs"/>
              </a:rPr>
              <a:t>的位置</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14265521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两种商品的价格如果发生变化，将会影响到预算线的位置。如果两种商品的价格同比例地上涨，则预算线会向靠近原点的方向平行移动。</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如果两种商品的价格同比例地下降，则预算线会向远离原点的方向平行移动。</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如果我们假定商品</a:t>
            </a:r>
            <a:r>
              <a:rPr lang="en-US" altLang="zh-CN" sz="1200" kern="1200" dirty="0" smtClean="0">
                <a:solidFill>
                  <a:schemeClr val="tx1"/>
                </a:solidFill>
                <a:effectLst/>
                <a:latin typeface="+mn-lt"/>
                <a:ea typeface="+mn-ea"/>
                <a:cs typeface="+mn-cs"/>
              </a:rPr>
              <a:t>Y</a:t>
            </a:r>
            <a:r>
              <a:rPr lang="zh-CN" altLang="zh-CN" sz="1200" kern="1200" dirty="0" smtClean="0">
                <a:solidFill>
                  <a:schemeClr val="tx1"/>
                </a:solidFill>
                <a:effectLst/>
                <a:latin typeface="+mn-lt"/>
                <a:ea typeface="+mn-ea"/>
                <a:cs typeface="+mn-cs"/>
              </a:rPr>
              <a:t>的价格不发生变化，而仅变动商品</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的价格，那么，如果</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商品的价格上涨，预算线会围绕</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点顺时针方向旋转至</a:t>
            </a:r>
            <a:r>
              <a:rPr lang="en-US" altLang="zh-CN" sz="1200" kern="1200" dirty="0" smtClean="0">
                <a:solidFill>
                  <a:schemeClr val="tx1"/>
                </a:solidFill>
                <a:effectLst/>
                <a:latin typeface="+mn-lt"/>
                <a:ea typeface="+mn-ea"/>
                <a:cs typeface="+mn-cs"/>
              </a:rPr>
              <a:t>AB’</a:t>
            </a:r>
            <a:r>
              <a:rPr lang="zh-CN" altLang="zh-CN" sz="1200" kern="1200" dirty="0" smtClean="0">
                <a:solidFill>
                  <a:schemeClr val="tx1"/>
                </a:solidFill>
                <a:effectLst/>
                <a:latin typeface="+mn-lt"/>
                <a:ea typeface="+mn-ea"/>
                <a:cs typeface="+mn-cs"/>
              </a:rPr>
              <a:t>的位置，</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如果</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商品的价格下降，则预算线会围绕</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点逆时针方向旋转至</a:t>
            </a:r>
            <a:r>
              <a:rPr lang="en-US" altLang="zh-CN" sz="1200" kern="1200" dirty="0" smtClean="0">
                <a:solidFill>
                  <a:schemeClr val="tx1"/>
                </a:solidFill>
                <a:effectLst/>
                <a:latin typeface="+mn-lt"/>
                <a:ea typeface="+mn-ea"/>
                <a:cs typeface="+mn-cs"/>
              </a:rPr>
              <a:t>AB”</a:t>
            </a:r>
            <a:r>
              <a:rPr lang="zh-CN" altLang="zh-CN" sz="1200" kern="1200" dirty="0" smtClean="0">
                <a:solidFill>
                  <a:schemeClr val="tx1"/>
                </a:solidFill>
                <a:effectLst/>
                <a:latin typeface="+mn-lt"/>
                <a:ea typeface="+mn-ea"/>
                <a:cs typeface="+mn-cs"/>
              </a:rPr>
              <a:t>的位置</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1147144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5</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3278387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两种商品的价格如果发生变化，将会影响到预算线的位置。如果两种商品的价格同比例地上涨，则预算线会向靠近原点的方向平行移动。</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如果两种商品的价格同比例地下降，则预算线会向远离原点的方向平行移动。</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如果我们假定商品</a:t>
            </a:r>
            <a:r>
              <a:rPr lang="en-US" altLang="zh-CN" sz="1200" kern="1200" dirty="0" smtClean="0">
                <a:solidFill>
                  <a:schemeClr val="tx1"/>
                </a:solidFill>
                <a:effectLst/>
                <a:latin typeface="+mn-lt"/>
                <a:ea typeface="+mn-ea"/>
                <a:cs typeface="+mn-cs"/>
              </a:rPr>
              <a:t>Y</a:t>
            </a:r>
            <a:r>
              <a:rPr lang="zh-CN" altLang="zh-CN" sz="1200" kern="1200" dirty="0" smtClean="0">
                <a:solidFill>
                  <a:schemeClr val="tx1"/>
                </a:solidFill>
                <a:effectLst/>
                <a:latin typeface="+mn-lt"/>
                <a:ea typeface="+mn-ea"/>
                <a:cs typeface="+mn-cs"/>
              </a:rPr>
              <a:t>的价格不发生变化，而仅变动商品</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的价格，那么，如果</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商品的价格上涨，预算线会围绕</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点顺时针方向旋转至</a:t>
            </a:r>
            <a:r>
              <a:rPr lang="en-US" altLang="zh-CN" sz="1200" kern="1200" dirty="0" smtClean="0">
                <a:solidFill>
                  <a:schemeClr val="tx1"/>
                </a:solidFill>
                <a:effectLst/>
                <a:latin typeface="+mn-lt"/>
                <a:ea typeface="+mn-ea"/>
                <a:cs typeface="+mn-cs"/>
              </a:rPr>
              <a:t>AB’</a:t>
            </a:r>
            <a:r>
              <a:rPr lang="zh-CN" altLang="zh-CN" sz="1200" kern="1200" dirty="0" smtClean="0">
                <a:solidFill>
                  <a:schemeClr val="tx1"/>
                </a:solidFill>
                <a:effectLst/>
                <a:latin typeface="+mn-lt"/>
                <a:ea typeface="+mn-ea"/>
                <a:cs typeface="+mn-cs"/>
              </a:rPr>
              <a:t>的位置，</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如果</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商品的价格下降，则预算线会围绕</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点逆时针方向旋转至</a:t>
            </a:r>
            <a:r>
              <a:rPr lang="en-US" altLang="zh-CN" sz="1200" kern="1200" dirty="0" smtClean="0">
                <a:solidFill>
                  <a:schemeClr val="tx1"/>
                </a:solidFill>
                <a:effectLst/>
                <a:latin typeface="+mn-lt"/>
                <a:ea typeface="+mn-ea"/>
                <a:cs typeface="+mn-cs"/>
              </a:rPr>
              <a:t>AB”</a:t>
            </a:r>
            <a:r>
              <a:rPr lang="zh-CN" altLang="zh-CN" sz="1200" kern="1200" dirty="0" smtClean="0">
                <a:solidFill>
                  <a:schemeClr val="tx1"/>
                </a:solidFill>
                <a:effectLst/>
                <a:latin typeface="+mn-lt"/>
                <a:ea typeface="+mn-ea"/>
                <a:cs typeface="+mn-cs"/>
              </a:rPr>
              <a:t>的位置</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9929562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两种商品的价格如果发生变化，将会影响到预算线的位置。如果两种商品的价格同比例地上涨，则预算线会向靠近原点的方向平行移动。</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如果两种商品的价格同比例地下降，则预算线会向远离原点的方向平行移动。</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如果我们假定商品</a:t>
            </a:r>
            <a:r>
              <a:rPr lang="en-US" altLang="zh-CN" sz="1200" kern="1200" dirty="0" smtClean="0">
                <a:solidFill>
                  <a:schemeClr val="tx1"/>
                </a:solidFill>
                <a:effectLst/>
                <a:latin typeface="+mn-lt"/>
                <a:ea typeface="+mn-ea"/>
                <a:cs typeface="+mn-cs"/>
              </a:rPr>
              <a:t>Y</a:t>
            </a:r>
            <a:r>
              <a:rPr lang="zh-CN" altLang="zh-CN" sz="1200" kern="1200" dirty="0" smtClean="0">
                <a:solidFill>
                  <a:schemeClr val="tx1"/>
                </a:solidFill>
                <a:effectLst/>
                <a:latin typeface="+mn-lt"/>
                <a:ea typeface="+mn-ea"/>
                <a:cs typeface="+mn-cs"/>
              </a:rPr>
              <a:t>的价格不发生变化，而仅变动商品</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的价格，那么，如果</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商品的价格上涨，预算线会围绕</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点顺时针方向旋转至</a:t>
            </a:r>
            <a:r>
              <a:rPr lang="en-US" altLang="zh-CN" sz="1200" kern="1200" dirty="0" smtClean="0">
                <a:solidFill>
                  <a:schemeClr val="tx1"/>
                </a:solidFill>
                <a:effectLst/>
                <a:latin typeface="+mn-lt"/>
                <a:ea typeface="+mn-ea"/>
                <a:cs typeface="+mn-cs"/>
              </a:rPr>
              <a:t>AB’</a:t>
            </a:r>
            <a:r>
              <a:rPr lang="zh-CN" altLang="zh-CN" sz="1200" kern="1200" dirty="0" smtClean="0">
                <a:solidFill>
                  <a:schemeClr val="tx1"/>
                </a:solidFill>
                <a:effectLst/>
                <a:latin typeface="+mn-lt"/>
                <a:ea typeface="+mn-ea"/>
                <a:cs typeface="+mn-cs"/>
              </a:rPr>
              <a:t>的位置，</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如果</a:t>
            </a:r>
            <a:r>
              <a:rPr lang="en-US" altLang="zh-CN" sz="1200" kern="1200" dirty="0" smtClean="0">
                <a:solidFill>
                  <a:schemeClr val="tx1"/>
                </a:solidFill>
                <a:effectLst/>
                <a:latin typeface="+mn-lt"/>
                <a:ea typeface="+mn-ea"/>
                <a:cs typeface="+mn-cs"/>
              </a:rPr>
              <a:t>X</a:t>
            </a:r>
            <a:r>
              <a:rPr lang="zh-CN" altLang="zh-CN" sz="1200" kern="1200" dirty="0" smtClean="0">
                <a:solidFill>
                  <a:schemeClr val="tx1"/>
                </a:solidFill>
                <a:effectLst/>
                <a:latin typeface="+mn-lt"/>
                <a:ea typeface="+mn-ea"/>
                <a:cs typeface="+mn-cs"/>
              </a:rPr>
              <a:t>商品的价格下降，则预算线会围绕</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点逆时针方向旋转至</a:t>
            </a:r>
            <a:r>
              <a:rPr lang="en-US" altLang="zh-CN" sz="1200" kern="1200" dirty="0" smtClean="0">
                <a:solidFill>
                  <a:schemeClr val="tx1"/>
                </a:solidFill>
                <a:effectLst/>
                <a:latin typeface="+mn-lt"/>
                <a:ea typeface="+mn-ea"/>
                <a:cs typeface="+mn-cs"/>
              </a:rPr>
              <a:t>AB”</a:t>
            </a:r>
            <a:r>
              <a:rPr lang="zh-CN" altLang="zh-CN" sz="1200" kern="1200" dirty="0" smtClean="0">
                <a:solidFill>
                  <a:schemeClr val="tx1"/>
                </a:solidFill>
                <a:effectLst/>
                <a:latin typeface="+mn-lt"/>
                <a:ea typeface="+mn-ea"/>
                <a:cs typeface="+mn-cs"/>
              </a:rPr>
              <a:t>的位置</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16541237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18007926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16571209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54</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426999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10180608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8609079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14337720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19904740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1080558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6667587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13184411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12840215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18888506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6674672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11961971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19929884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19809370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18004211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68</a:t>
            </a:fld>
            <a:endParaRPr lang="zh-CN" altLang="en-US"/>
          </a:p>
        </p:txBody>
      </p:sp>
    </p:spTree>
    <p:extLst>
      <p:ext uri="{BB962C8B-B14F-4D97-AF65-F5344CB8AC3E}">
        <p14:creationId xmlns:p14="http://schemas.microsoft.com/office/powerpoint/2010/main" val="17235781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69</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640229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525307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70</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2562708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一览四</a:t>
            </a:r>
            <a:r>
              <a:rPr kumimoji="1" lang="en-US" altLang="zh-CN" dirty="0" err="1" smtClean="0"/>
              <a:t>ti</a:t>
            </a:r>
            <a:r>
              <a:rPr kumimoji="1" lang="zh-CN" altLang="en-US" dirty="0" smtClean="0"/>
              <a:t>色</a:t>
            </a:r>
            <a:r>
              <a:rPr kumimoji="1" lang="en-US" altLang="zh-CN" dirty="0" err="1" smtClean="0"/>
              <a:t>ti</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12481748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76</a:t>
            </a:fld>
            <a:endParaRPr lang="en-US" altLang="zh-CN" smtClean="0">
              <a:solidFill>
                <a:prstClr val="black"/>
              </a:solidFill>
              <a:latin typeface="Calibri" panose="020F050202020403020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77</a:t>
            </a:fld>
            <a:endParaRPr lang="zh-CN" altLang="en-US"/>
          </a:p>
        </p:txBody>
      </p:sp>
    </p:spTree>
    <p:extLst>
      <p:ext uri="{BB962C8B-B14F-4D97-AF65-F5344CB8AC3E}">
        <p14:creationId xmlns:p14="http://schemas.microsoft.com/office/powerpoint/2010/main" val="2249523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78</a:t>
            </a:fld>
            <a:endParaRPr lang="zh-CN" altLang="en-US"/>
          </a:p>
        </p:txBody>
      </p:sp>
    </p:spTree>
    <p:extLst>
      <p:ext uri="{BB962C8B-B14F-4D97-AF65-F5344CB8AC3E}">
        <p14:creationId xmlns:p14="http://schemas.microsoft.com/office/powerpoint/2010/main" val="8593987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79</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6484203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80</a:t>
            </a:fld>
            <a:endParaRPr lang="zh-CN" altLang="en-US"/>
          </a:p>
        </p:txBody>
      </p:sp>
    </p:spTree>
    <p:extLst>
      <p:ext uri="{BB962C8B-B14F-4D97-AF65-F5344CB8AC3E}">
        <p14:creationId xmlns:p14="http://schemas.microsoft.com/office/powerpoint/2010/main" val="18791955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81</a:t>
            </a:fld>
            <a:endParaRPr lang="zh-CN" altLang="en-US"/>
          </a:p>
        </p:txBody>
      </p:sp>
    </p:spTree>
    <p:extLst>
      <p:ext uri="{BB962C8B-B14F-4D97-AF65-F5344CB8AC3E}">
        <p14:creationId xmlns:p14="http://schemas.microsoft.com/office/powerpoint/2010/main" val="16804701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82</a:t>
            </a:fld>
            <a:endParaRPr lang="zh-CN" altLang="en-US"/>
          </a:p>
        </p:txBody>
      </p:sp>
    </p:spTree>
    <p:extLst>
      <p:ext uri="{BB962C8B-B14F-4D97-AF65-F5344CB8AC3E}">
        <p14:creationId xmlns:p14="http://schemas.microsoft.com/office/powerpoint/2010/main" val="14369531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83</a:t>
            </a:fld>
            <a:endParaRPr lang="zh-CN" altLang="en-US"/>
          </a:p>
        </p:txBody>
      </p:sp>
    </p:spTree>
    <p:extLst>
      <p:ext uri="{BB962C8B-B14F-4D97-AF65-F5344CB8AC3E}">
        <p14:creationId xmlns:p14="http://schemas.microsoft.com/office/powerpoint/2010/main" val="1480285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8610882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84</a:t>
            </a:fld>
            <a:endParaRPr lang="zh-CN" altLang="en-US"/>
          </a:p>
        </p:txBody>
      </p:sp>
    </p:spTree>
    <p:extLst>
      <p:ext uri="{BB962C8B-B14F-4D97-AF65-F5344CB8AC3E}">
        <p14:creationId xmlns:p14="http://schemas.microsoft.com/office/powerpoint/2010/main" val="7098760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85</a:t>
            </a:fld>
            <a:endParaRPr lang="zh-CN" altLang="en-US"/>
          </a:p>
        </p:txBody>
      </p:sp>
    </p:spTree>
    <p:extLst>
      <p:ext uri="{BB962C8B-B14F-4D97-AF65-F5344CB8AC3E}">
        <p14:creationId xmlns:p14="http://schemas.microsoft.com/office/powerpoint/2010/main" val="1017585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86</a:t>
            </a:fld>
            <a:endParaRPr lang="zh-CN" altLang="en-US"/>
          </a:p>
        </p:txBody>
      </p:sp>
    </p:spTree>
    <p:extLst>
      <p:ext uri="{BB962C8B-B14F-4D97-AF65-F5344CB8AC3E}">
        <p14:creationId xmlns:p14="http://schemas.microsoft.com/office/powerpoint/2010/main" val="20199495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87</a:t>
            </a:fld>
            <a:endParaRPr lang="zh-CN" altLang="en-US"/>
          </a:p>
        </p:txBody>
      </p:sp>
    </p:spTree>
    <p:extLst>
      <p:ext uri="{BB962C8B-B14F-4D97-AF65-F5344CB8AC3E}">
        <p14:creationId xmlns:p14="http://schemas.microsoft.com/office/powerpoint/2010/main" val="21462470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88</a:t>
            </a:fld>
            <a:endParaRPr lang="zh-CN" altLang="en-US"/>
          </a:p>
        </p:txBody>
      </p:sp>
    </p:spTree>
    <p:extLst>
      <p:ext uri="{BB962C8B-B14F-4D97-AF65-F5344CB8AC3E}">
        <p14:creationId xmlns:p14="http://schemas.microsoft.com/office/powerpoint/2010/main" val="431349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89</a:t>
            </a:fld>
            <a:endParaRPr lang="zh-CN" altLang="en-US"/>
          </a:p>
        </p:txBody>
      </p:sp>
    </p:spTree>
    <p:extLst>
      <p:ext uri="{BB962C8B-B14F-4D97-AF65-F5344CB8AC3E}">
        <p14:creationId xmlns:p14="http://schemas.microsoft.com/office/powerpoint/2010/main" val="19720186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90</a:t>
            </a:fld>
            <a:endParaRPr lang="zh-CN" altLang="en-US"/>
          </a:p>
        </p:txBody>
      </p:sp>
    </p:spTree>
    <p:extLst>
      <p:ext uri="{BB962C8B-B14F-4D97-AF65-F5344CB8AC3E}">
        <p14:creationId xmlns:p14="http://schemas.microsoft.com/office/powerpoint/2010/main" val="15025699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91</a:t>
            </a:fld>
            <a:endParaRPr lang="zh-CN" altLang="en-US"/>
          </a:p>
        </p:txBody>
      </p:sp>
    </p:spTree>
    <p:extLst>
      <p:ext uri="{BB962C8B-B14F-4D97-AF65-F5344CB8AC3E}">
        <p14:creationId xmlns:p14="http://schemas.microsoft.com/office/powerpoint/2010/main" val="13690274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92</a:t>
            </a:fld>
            <a:endParaRPr lang="zh-CN" altLang="en-US"/>
          </a:p>
        </p:txBody>
      </p:sp>
    </p:spTree>
    <p:extLst>
      <p:ext uri="{BB962C8B-B14F-4D97-AF65-F5344CB8AC3E}">
        <p14:creationId xmlns:p14="http://schemas.microsoft.com/office/powerpoint/2010/main" val="2300686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93</a:t>
            </a:fld>
            <a:endParaRPr lang="zh-CN" altLang="en-US"/>
          </a:p>
        </p:txBody>
      </p:sp>
    </p:spTree>
    <p:extLst>
      <p:ext uri="{BB962C8B-B14F-4D97-AF65-F5344CB8AC3E}">
        <p14:creationId xmlns:p14="http://schemas.microsoft.com/office/powerpoint/2010/main" val="429066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606713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94</a:t>
            </a:fld>
            <a:endParaRPr lang="zh-CN" altLang="en-US"/>
          </a:p>
        </p:txBody>
      </p:sp>
    </p:spTree>
    <p:extLst>
      <p:ext uri="{BB962C8B-B14F-4D97-AF65-F5344CB8AC3E}">
        <p14:creationId xmlns:p14="http://schemas.microsoft.com/office/powerpoint/2010/main" val="20639412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95</a:t>
            </a:fld>
            <a:endParaRPr lang="zh-CN" altLang="en-US"/>
          </a:p>
        </p:txBody>
      </p:sp>
    </p:spTree>
    <p:extLst>
      <p:ext uri="{BB962C8B-B14F-4D97-AF65-F5344CB8AC3E}">
        <p14:creationId xmlns:p14="http://schemas.microsoft.com/office/powerpoint/2010/main" val="20447271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96</a:t>
            </a:fld>
            <a:endParaRPr lang="zh-CN" altLang="en-US"/>
          </a:p>
        </p:txBody>
      </p:sp>
    </p:spTree>
    <p:extLst>
      <p:ext uri="{BB962C8B-B14F-4D97-AF65-F5344CB8AC3E}">
        <p14:creationId xmlns:p14="http://schemas.microsoft.com/office/powerpoint/2010/main" val="11348353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97</a:t>
            </a:fld>
            <a:endParaRPr lang="zh-CN" altLang="en-US"/>
          </a:p>
        </p:txBody>
      </p:sp>
    </p:spTree>
    <p:extLst>
      <p:ext uri="{BB962C8B-B14F-4D97-AF65-F5344CB8AC3E}">
        <p14:creationId xmlns:p14="http://schemas.microsoft.com/office/powerpoint/2010/main" val="13089632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98</a:t>
            </a:fld>
            <a:endParaRPr lang="zh-CN" altLang="en-US"/>
          </a:p>
        </p:txBody>
      </p:sp>
    </p:spTree>
    <p:extLst>
      <p:ext uri="{BB962C8B-B14F-4D97-AF65-F5344CB8AC3E}">
        <p14:creationId xmlns:p14="http://schemas.microsoft.com/office/powerpoint/2010/main" val="4316837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99</a:t>
            </a:fld>
            <a:endParaRPr lang="zh-CN" altLang="en-US"/>
          </a:p>
        </p:txBody>
      </p:sp>
    </p:spTree>
    <p:extLst>
      <p:ext uri="{BB962C8B-B14F-4D97-AF65-F5344CB8AC3E}">
        <p14:creationId xmlns:p14="http://schemas.microsoft.com/office/powerpoint/2010/main" val="13683469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100</a:t>
            </a:fld>
            <a:endParaRPr lang="zh-CN" altLang="en-US"/>
          </a:p>
        </p:txBody>
      </p:sp>
    </p:spTree>
    <p:extLst>
      <p:ext uri="{BB962C8B-B14F-4D97-AF65-F5344CB8AC3E}">
        <p14:creationId xmlns:p14="http://schemas.microsoft.com/office/powerpoint/2010/main" val="7817445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101</a:t>
            </a:fld>
            <a:endParaRPr lang="zh-CN" altLang="en-US"/>
          </a:p>
        </p:txBody>
      </p:sp>
    </p:spTree>
    <p:extLst>
      <p:ext uri="{BB962C8B-B14F-4D97-AF65-F5344CB8AC3E}">
        <p14:creationId xmlns:p14="http://schemas.microsoft.com/office/powerpoint/2010/main" val="12715838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102</a:t>
            </a:fld>
            <a:endParaRPr lang="zh-CN" altLang="en-US"/>
          </a:p>
        </p:txBody>
      </p:sp>
    </p:spTree>
    <p:extLst>
      <p:ext uri="{BB962C8B-B14F-4D97-AF65-F5344CB8AC3E}">
        <p14:creationId xmlns:p14="http://schemas.microsoft.com/office/powerpoint/2010/main" val="17266333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Q</a:t>
            </a:r>
            <a:r>
              <a:rPr lang="zh-CN" altLang="en-US" dirty="0" smtClean="0"/>
              <a:t>和</a:t>
            </a:r>
            <a:r>
              <a:rPr lang="en-US" altLang="zh-CN" dirty="0" smtClean="0"/>
              <a:t>P</a:t>
            </a:r>
            <a:r>
              <a:rPr lang="zh-CN" altLang="en-US" dirty="0" smtClean="0"/>
              <a:t>的值分别是变化前的商品的需求量和商品价格。</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103</a:t>
            </a:fld>
            <a:endParaRPr lang="zh-CN" altLang="en-US"/>
          </a:p>
        </p:txBody>
      </p:sp>
    </p:spTree>
    <p:extLst>
      <p:ext uri="{BB962C8B-B14F-4D97-AF65-F5344CB8AC3E}">
        <p14:creationId xmlns:p14="http://schemas.microsoft.com/office/powerpoint/2010/main" val="1031637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a:buNone/>
              <a:defRPr/>
            </a:pPr>
            <a:endParaRPr kumimoji="1"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t>单击此处编辑母版标题样式</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1.png"/><Relationship Id="rId1" Type="http://schemas.openxmlformats.org/officeDocument/2006/relationships/tags" Target="../tags/tag1.xml"/><Relationship Id="rId2"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1" Type="http://schemas.openxmlformats.org/officeDocument/2006/relationships/oleObject" Target="../embeddings/oleObject17.bin"/><Relationship Id="rId12" Type="http://schemas.openxmlformats.org/officeDocument/2006/relationships/image" Target="../media/image16.wmf"/><Relationship Id="rId13" Type="http://schemas.openxmlformats.org/officeDocument/2006/relationships/oleObject" Target="../embeddings/oleObject18.bin"/><Relationship Id="rId14" Type="http://schemas.openxmlformats.org/officeDocument/2006/relationships/image" Target="../media/image32.wmf"/><Relationship Id="rId1" Type="http://schemas.openxmlformats.org/officeDocument/2006/relationships/vmlDrawing" Target="../drawings/vmlDrawing15.vml"/><Relationship Id="rId2" Type="http://schemas.openxmlformats.org/officeDocument/2006/relationships/slideLayout" Target="../slideLayouts/slideLayout7.xml"/><Relationship Id="rId3" Type="http://schemas.openxmlformats.org/officeDocument/2006/relationships/notesSlide" Target="../notesSlides/notesSlide96.xml"/><Relationship Id="rId4" Type="http://schemas.openxmlformats.org/officeDocument/2006/relationships/diagramData" Target="../diagrams/data66.xml"/><Relationship Id="rId5" Type="http://schemas.openxmlformats.org/officeDocument/2006/relationships/diagramLayout" Target="../diagrams/layout66.xml"/><Relationship Id="rId6" Type="http://schemas.openxmlformats.org/officeDocument/2006/relationships/diagramQuickStyle" Target="../diagrams/quickStyle66.xml"/><Relationship Id="rId7" Type="http://schemas.openxmlformats.org/officeDocument/2006/relationships/diagramColors" Target="../diagrams/colors66.xml"/><Relationship Id="rId8" Type="http://schemas.microsoft.com/office/2007/relationships/diagramDrawing" Target="../diagrams/drawing66.xml"/><Relationship Id="rId9" Type="http://schemas.openxmlformats.org/officeDocument/2006/relationships/oleObject" Target="../embeddings/oleObject16.bin"/><Relationship Id="rId10" Type="http://schemas.openxmlformats.org/officeDocument/2006/relationships/image" Target="../media/image15.wmf"/></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67.xml"/><Relationship Id="rId4" Type="http://schemas.openxmlformats.org/officeDocument/2006/relationships/diagramLayout" Target="../diagrams/layout67.xml"/><Relationship Id="rId5" Type="http://schemas.openxmlformats.org/officeDocument/2006/relationships/diagramQuickStyle" Target="../diagrams/quickStyle67.xml"/><Relationship Id="rId6" Type="http://schemas.openxmlformats.org/officeDocument/2006/relationships/diagramColors" Target="../diagrams/colors67.xml"/><Relationship Id="rId7" Type="http://schemas.microsoft.com/office/2007/relationships/diagramDrawing" Target="../diagrams/drawing67.xml"/><Relationship Id="rId1" Type="http://schemas.openxmlformats.org/officeDocument/2006/relationships/slideLayout" Target="../slideLayouts/slideLayout7.xml"/><Relationship Id="rId2" Type="http://schemas.openxmlformats.org/officeDocument/2006/relationships/notesSlide" Target="../notesSlides/notesSlide97.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68.xml"/><Relationship Id="rId4" Type="http://schemas.openxmlformats.org/officeDocument/2006/relationships/diagramLayout" Target="../diagrams/layout68.xml"/><Relationship Id="rId5" Type="http://schemas.openxmlformats.org/officeDocument/2006/relationships/diagramQuickStyle" Target="../diagrams/quickStyle68.xml"/><Relationship Id="rId6" Type="http://schemas.openxmlformats.org/officeDocument/2006/relationships/diagramColors" Target="../diagrams/colors68.xml"/><Relationship Id="rId7" Type="http://schemas.microsoft.com/office/2007/relationships/diagramDrawing" Target="../diagrams/drawing68.xml"/><Relationship Id="rId1" Type="http://schemas.openxmlformats.org/officeDocument/2006/relationships/slideLayout" Target="../slideLayouts/slideLayout7.xml"/><Relationship Id="rId2" Type="http://schemas.openxmlformats.org/officeDocument/2006/relationships/notesSlide" Target="../notesSlides/notesSlide98.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69.xml"/><Relationship Id="rId4" Type="http://schemas.openxmlformats.org/officeDocument/2006/relationships/diagramLayout" Target="../diagrams/layout69.xml"/><Relationship Id="rId5" Type="http://schemas.openxmlformats.org/officeDocument/2006/relationships/diagramQuickStyle" Target="../diagrams/quickStyle69.xml"/><Relationship Id="rId6" Type="http://schemas.openxmlformats.org/officeDocument/2006/relationships/diagramColors" Target="../diagrams/colors69.xml"/><Relationship Id="rId7" Type="http://schemas.microsoft.com/office/2007/relationships/diagramDrawing" Target="../diagrams/drawing69.xml"/><Relationship Id="rId1" Type="http://schemas.openxmlformats.org/officeDocument/2006/relationships/slideLayout" Target="../slideLayouts/slideLayout7.xml"/><Relationship Id="rId2" Type="http://schemas.openxmlformats.org/officeDocument/2006/relationships/notesSlide" Target="../notesSlides/notesSlide9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70.xml"/><Relationship Id="rId4" Type="http://schemas.openxmlformats.org/officeDocument/2006/relationships/diagramLayout" Target="../diagrams/layout70.xml"/><Relationship Id="rId5" Type="http://schemas.openxmlformats.org/officeDocument/2006/relationships/diagramQuickStyle" Target="../diagrams/quickStyle70.xml"/><Relationship Id="rId6" Type="http://schemas.openxmlformats.org/officeDocument/2006/relationships/diagramColors" Target="../diagrams/colors70.xml"/><Relationship Id="rId7" Type="http://schemas.microsoft.com/office/2007/relationships/diagramDrawing" Target="../diagrams/drawing70.xml"/><Relationship Id="rId1" Type="http://schemas.openxmlformats.org/officeDocument/2006/relationships/slideLayout" Target="../slideLayouts/slideLayout7.xml"/><Relationship Id="rId2" Type="http://schemas.openxmlformats.org/officeDocument/2006/relationships/notesSlide" Target="../notesSlides/notesSlide103.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71.xml"/><Relationship Id="rId4" Type="http://schemas.openxmlformats.org/officeDocument/2006/relationships/diagramLayout" Target="../diagrams/layout71.xml"/><Relationship Id="rId5" Type="http://schemas.openxmlformats.org/officeDocument/2006/relationships/diagramQuickStyle" Target="../diagrams/quickStyle71.xml"/><Relationship Id="rId6" Type="http://schemas.openxmlformats.org/officeDocument/2006/relationships/diagramColors" Target="../diagrams/colors71.xml"/><Relationship Id="rId7" Type="http://schemas.microsoft.com/office/2007/relationships/diagramDrawing" Target="../diagrams/drawing71.xml"/><Relationship Id="rId1" Type="http://schemas.openxmlformats.org/officeDocument/2006/relationships/slideLayout" Target="../slideLayouts/slideLayout7.xml"/><Relationship Id="rId2" Type="http://schemas.openxmlformats.org/officeDocument/2006/relationships/notesSlide" Target="../notesSlides/notesSlide104.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72.xml"/><Relationship Id="rId4" Type="http://schemas.openxmlformats.org/officeDocument/2006/relationships/diagramLayout" Target="../diagrams/layout72.xml"/><Relationship Id="rId5" Type="http://schemas.openxmlformats.org/officeDocument/2006/relationships/diagramQuickStyle" Target="../diagrams/quickStyle72.xml"/><Relationship Id="rId6" Type="http://schemas.openxmlformats.org/officeDocument/2006/relationships/diagramColors" Target="../diagrams/colors72.xml"/><Relationship Id="rId7" Type="http://schemas.microsoft.com/office/2007/relationships/diagramDrawing" Target="../diagrams/drawing72.xml"/><Relationship Id="rId1" Type="http://schemas.openxmlformats.org/officeDocument/2006/relationships/slideLayout" Target="../slideLayouts/slideLayout7.xml"/><Relationship Id="rId2" Type="http://schemas.openxmlformats.org/officeDocument/2006/relationships/notesSlide" Target="../notesSlides/notesSlide10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73.xml"/><Relationship Id="rId4" Type="http://schemas.openxmlformats.org/officeDocument/2006/relationships/diagramLayout" Target="../diagrams/layout73.xml"/><Relationship Id="rId5" Type="http://schemas.openxmlformats.org/officeDocument/2006/relationships/diagramQuickStyle" Target="../diagrams/quickStyle73.xml"/><Relationship Id="rId6" Type="http://schemas.openxmlformats.org/officeDocument/2006/relationships/diagramColors" Target="../diagrams/colors73.xml"/><Relationship Id="rId7" Type="http://schemas.microsoft.com/office/2007/relationships/diagramDrawing" Target="../diagrams/drawing73.xml"/><Relationship Id="rId1" Type="http://schemas.openxmlformats.org/officeDocument/2006/relationships/slideLayout" Target="../slideLayouts/slideLayout7.xml"/><Relationship Id="rId2" Type="http://schemas.openxmlformats.org/officeDocument/2006/relationships/notesSlide" Target="../notesSlides/notesSlide106.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74.xml"/><Relationship Id="rId4" Type="http://schemas.openxmlformats.org/officeDocument/2006/relationships/diagramLayout" Target="../diagrams/layout74.xml"/><Relationship Id="rId5" Type="http://schemas.openxmlformats.org/officeDocument/2006/relationships/diagramQuickStyle" Target="../diagrams/quickStyle74.xml"/><Relationship Id="rId6" Type="http://schemas.openxmlformats.org/officeDocument/2006/relationships/diagramColors" Target="../diagrams/colors74.xml"/><Relationship Id="rId7" Type="http://schemas.microsoft.com/office/2007/relationships/diagramDrawing" Target="../diagrams/drawing74.xml"/><Relationship Id="rId1" Type="http://schemas.openxmlformats.org/officeDocument/2006/relationships/slideLayout" Target="../slideLayouts/slideLayout7.xml"/><Relationship Id="rId2" Type="http://schemas.openxmlformats.org/officeDocument/2006/relationships/notesSlide" Target="../notesSlides/notesSlide107.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75.xml"/><Relationship Id="rId4" Type="http://schemas.openxmlformats.org/officeDocument/2006/relationships/diagramLayout" Target="../diagrams/layout75.xml"/><Relationship Id="rId5" Type="http://schemas.openxmlformats.org/officeDocument/2006/relationships/diagramQuickStyle" Target="../diagrams/quickStyle75.xml"/><Relationship Id="rId6" Type="http://schemas.openxmlformats.org/officeDocument/2006/relationships/diagramColors" Target="../diagrams/colors75.xml"/><Relationship Id="rId7" Type="http://schemas.microsoft.com/office/2007/relationships/diagramDrawing" Target="../diagrams/drawing75.xml"/><Relationship Id="rId1" Type="http://schemas.openxmlformats.org/officeDocument/2006/relationships/slideLayout" Target="../slideLayouts/slideLayout7.xml"/><Relationship Id="rId2" Type="http://schemas.openxmlformats.org/officeDocument/2006/relationships/notesSlide" Target="../notesSlides/notesSlide108.xml"/></Relationships>
</file>

<file path=ppt/slides/_rels/slide113.xml.rels><?xml version="1.0" encoding="UTF-8" standalone="yes"?>
<Relationships xmlns="http://schemas.openxmlformats.org/package/2006/relationships"><Relationship Id="rId3" Type="http://schemas.openxmlformats.org/officeDocument/2006/relationships/diagramData" Target="../diagrams/data76.xml"/><Relationship Id="rId4" Type="http://schemas.openxmlformats.org/officeDocument/2006/relationships/diagramLayout" Target="../diagrams/layout76.xml"/><Relationship Id="rId5" Type="http://schemas.openxmlformats.org/officeDocument/2006/relationships/diagramQuickStyle" Target="../diagrams/quickStyle76.xml"/><Relationship Id="rId6" Type="http://schemas.openxmlformats.org/officeDocument/2006/relationships/diagramColors" Target="../diagrams/colors76.xml"/><Relationship Id="rId7" Type="http://schemas.microsoft.com/office/2007/relationships/diagramDrawing" Target="../diagrams/drawing76.xml"/><Relationship Id="rId8" Type="http://schemas.openxmlformats.org/officeDocument/2006/relationships/image" Target="../media/image38.jpeg"/><Relationship Id="rId1" Type="http://schemas.openxmlformats.org/officeDocument/2006/relationships/slideLayout" Target="../slideLayouts/slideLayout7.xml"/><Relationship Id="rId2" Type="http://schemas.openxmlformats.org/officeDocument/2006/relationships/notesSlide" Target="../notesSlides/notesSlide10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3.xml"/><Relationship Id="rId3" Type="http://schemas.openxmlformats.org/officeDocument/2006/relationships/image" Target="../media/image38.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5.xml"/><Relationship Id="rId3" Type="http://schemas.openxmlformats.org/officeDocument/2006/relationships/image" Target="../media/image38.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diagramData" Target="../diagrams/data8.xml"/><Relationship Id="rId5" Type="http://schemas.openxmlformats.org/officeDocument/2006/relationships/diagramLayout" Target="../diagrams/layout8.xml"/><Relationship Id="rId6" Type="http://schemas.openxmlformats.org/officeDocument/2006/relationships/diagramQuickStyle" Target="../diagrams/quickStyle8.xml"/><Relationship Id="rId7" Type="http://schemas.openxmlformats.org/officeDocument/2006/relationships/diagramColors" Target="../diagrams/colors8.xml"/><Relationship Id="rId8" Type="http://schemas.microsoft.com/office/2007/relationships/diagramDrawing" Target="../diagrams/drawing8.xml"/><Relationship Id="rId1" Type="http://schemas.openxmlformats.org/officeDocument/2006/relationships/tags" Target="../tags/tag6.xml"/><Relationship Id="rId2"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9.xml"/><Relationship Id="rId3" Type="http://schemas.openxmlformats.org/officeDocument/2006/relationships/image" Target="../media/image38.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diagramData" Target="../diagrams/data9.xml"/><Relationship Id="rId5" Type="http://schemas.openxmlformats.org/officeDocument/2006/relationships/diagramLayout" Target="../diagrams/layout9.xml"/><Relationship Id="rId6" Type="http://schemas.openxmlformats.org/officeDocument/2006/relationships/diagramQuickStyle" Target="../diagrams/quickStyle9.xml"/><Relationship Id="rId7" Type="http://schemas.openxmlformats.org/officeDocument/2006/relationships/diagramColors" Target="../diagrams/colors9.xml"/><Relationship Id="rId8" Type="http://schemas.microsoft.com/office/2007/relationships/diagramDrawing" Target="../diagrams/drawing9.xml"/><Relationship Id="rId1" Type="http://schemas.openxmlformats.org/officeDocument/2006/relationships/tags" Target="../tags/tag7.xml"/><Relationship Id="rId2"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7.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8"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8"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8.xml"/><Relationship Id="rId4" Type="http://schemas.openxmlformats.org/officeDocument/2006/relationships/diagramLayout" Target="../diagrams/layout18.xml"/><Relationship Id="rId5" Type="http://schemas.openxmlformats.org/officeDocument/2006/relationships/diagramQuickStyle" Target="../diagrams/quickStyle18.xml"/><Relationship Id="rId6" Type="http://schemas.openxmlformats.org/officeDocument/2006/relationships/diagramColors" Target="../diagrams/colors18.xml"/><Relationship Id="rId7" Type="http://schemas.microsoft.com/office/2007/relationships/diagramDrawing" Target="../diagrams/drawing18.xml"/><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9.xml"/><Relationship Id="rId4" Type="http://schemas.openxmlformats.org/officeDocument/2006/relationships/diagramLayout" Target="../diagrams/layout19.xml"/><Relationship Id="rId5" Type="http://schemas.openxmlformats.org/officeDocument/2006/relationships/diagramQuickStyle" Target="../diagrams/quickStyle19.xml"/><Relationship Id="rId6" Type="http://schemas.openxmlformats.org/officeDocument/2006/relationships/diagramColors" Target="../diagrams/colors19.xml"/><Relationship Id="rId7" Type="http://schemas.microsoft.com/office/2007/relationships/diagramDrawing" Target="../diagrams/drawing19.xml"/><Relationship Id="rId8"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0.xml"/><Relationship Id="rId4" Type="http://schemas.openxmlformats.org/officeDocument/2006/relationships/diagramLayout" Target="../diagrams/layout20.xml"/><Relationship Id="rId5" Type="http://schemas.openxmlformats.org/officeDocument/2006/relationships/diagramQuickStyle" Target="../diagrams/quickStyle20.xml"/><Relationship Id="rId6" Type="http://schemas.openxmlformats.org/officeDocument/2006/relationships/diagramColors" Target="../diagrams/colors20.xml"/><Relationship Id="rId7" Type="http://schemas.microsoft.com/office/2007/relationships/diagramDrawing" Target="../diagrams/drawing20.xml"/><Relationship Id="rId8"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1.xml"/><Relationship Id="rId4" Type="http://schemas.openxmlformats.org/officeDocument/2006/relationships/diagramLayout" Target="../diagrams/layout21.xml"/><Relationship Id="rId5" Type="http://schemas.openxmlformats.org/officeDocument/2006/relationships/diagramQuickStyle" Target="../diagrams/quickStyle21.xml"/><Relationship Id="rId6" Type="http://schemas.openxmlformats.org/officeDocument/2006/relationships/diagramColors" Target="../diagrams/colors21.xml"/><Relationship Id="rId7" Type="http://schemas.microsoft.com/office/2007/relationships/diagramDrawing" Target="../diagrams/drawing21.xml"/><Relationship Id="rId8"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2.xml"/><Relationship Id="rId4" Type="http://schemas.openxmlformats.org/officeDocument/2006/relationships/diagramLayout" Target="../diagrams/layout22.xml"/><Relationship Id="rId5" Type="http://schemas.openxmlformats.org/officeDocument/2006/relationships/diagramQuickStyle" Target="../diagrams/quickStyle22.xml"/><Relationship Id="rId6" Type="http://schemas.openxmlformats.org/officeDocument/2006/relationships/diagramColors" Target="../diagrams/colors22.xml"/><Relationship Id="rId7" Type="http://schemas.microsoft.com/office/2007/relationships/diagramDrawing" Target="../diagrams/drawing22.xml"/><Relationship Id="rId8"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tags" Target="../tags/tag3.xml"/><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3.xml"/><Relationship Id="rId4" Type="http://schemas.openxmlformats.org/officeDocument/2006/relationships/diagramLayout" Target="../diagrams/layout23.xml"/><Relationship Id="rId5" Type="http://schemas.openxmlformats.org/officeDocument/2006/relationships/diagramQuickStyle" Target="../diagrams/quickStyle23.xml"/><Relationship Id="rId6" Type="http://schemas.openxmlformats.org/officeDocument/2006/relationships/diagramColors" Target="../diagrams/colors23.xml"/><Relationship Id="rId7" Type="http://schemas.microsoft.com/office/2007/relationships/diagramDrawing" Target="../diagrams/drawing23.xml"/><Relationship Id="rId8" Type="http://schemas.openxmlformats.org/officeDocument/2006/relationships/image" Target="../media/image6.png"/><Relationship Id="rId9"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diagramData" Target="../diagrams/data24.xml"/><Relationship Id="rId5" Type="http://schemas.openxmlformats.org/officeDocument/2006/relationships/diagramLayout" Target="../diagrams/layout24.xml"/><Relationship Id="rId6" Type="http://schemas.openxmlformats.org/officeDocument/2006/relationships/diagramQuickStyle" Target="../diagrams/quickStyle24.xml"/><Relationship Id="rId7" Type="http://schemas.openxmlformats.org/officeDocument/2006/relationships/diagramColors" Target="../diagrams/colors24.xml"/><Relationship Id="rId8" Type="http://schemas.microsoft.com/office/2007/relationships/diagramDrawing" Target="../diagrams/drawing24.xml"/><Relationship Id="rId9" Type="http://schemas.openxmlformats.org/officeDocument/2006/relationships/image" Target="../media/image6.png"/><Relationship Id="rId10" Type="http://schemas.openxmlformats.org/officeDocument/2006/relationships/oleObject" Target="../embeddings/oleObject2.bin"/><Relationship Id="rId11" Type="http://schemas.openxmlformats.org/officeDocument/2006/relationships/image" Target="../media/image7.w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diagramData" Target="../diagrams/data25.xml"/><Relationship Id="rId5" Type="http://schemas.openxmlformats.org/officeDocument/2006/relationships/diagramLayout" Target="../diagrams/layout25.xml"/><Relationship Id="rId6" Type="http://schemas.openxmlformats.org/officeDocument/2006/relationships/diagramQuickStyle" Target="../diagrams/quickStyle25.xml"/><Relationship Id="rId7" Type="http://schemas.openxmlformats.org/officeDocument/2006/relationships/diagramColors" Target="../diagrams/colors25.xml"/><Relationship Id="rId8" Type="http://schemas.microsoft.com/office/2007/relationships/diagramDrawing" Target="../diagrams/drawing25.xml"/><Relationship Id="rId9" Type="http://schemas.openxmlformats.org/officeDocument/2006/relationships/oleObject" Target="../embeddings/oleObject3.bin"/><Relationship Id="rId10" Type="http://schemas.openxmlformats.org/officeDocument/2006/relationships/image" Target="../media/image7.wmf"/><Relationship Id="rId11" Type="http://schemas.openxmlformats.org/officeDocument/2006/relationships/image" Target="../media/image6.png"/><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diagramData" Target="../diagrams/data26.xml"/><Relationship Id="rId5" Type="http://schemas.openxmlformats.org/officeDocument/2006/relationships/diagramLayout" Target="../diagrams/layout26.xml"/><Relationship Id="rId6" Type="http://schemas.openxmlformats.org/officeDocument/2006/relationships/diagramQuickStyle" Target="../diagrams/quickStyle26.xml"/><Relationship Id="rId7" Type="http://schemas.openxmlformats.org/officeDocument/2006/relationships/diagramColors" Target="../diagrams/colors26.xml"/><Relationship Id="rId8" Type="http://schemas.microsoft.com/office/2007/relationships/diagramDrawing" Target="../diagrams/drawing26.xml"/><Relationship Id="rId1" Type="http://schemas.openxmlformats.org/officeDocument/2006/relationships/tags" Target="../tags/tag8.xml"/><Relationship Id="rId2"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7.xml"/><Relationship Id="rId4" Type="http://schemas.openxmlformats.org/officeDocument/2006/relationships/diagramLayout" Target="../diagrams/layout27.xml"/><Relationship Id="rId5" Type="http://schemas.openxmlformats.org/officeDocument/2006/relationships/diagramQuickStyle" Target="../diagrams/quickStyle27.xml"/><Relationship Id="rId6" Type="http://schemas.openxmlformats.org/officeDocument/2006/relationships/diagramColors" Target="../diagrams/colors27.xml"/><Relationship Id="rId7" Type="http://schemas.microsoft.com/office/2007/relationships/diagramDrawing" Target="../diagrams/drawing27.xml"/><Relationship Id="rId8"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8.xml"/><Relationship Id="rId4" Type="http://schemas.openxmlformats.org/officeDocument/2006/relationships/diagramLayout" Target="../diagrams/layout28.xml"/><Relationship Id="rId5" Type="http://schemas.openxmlformats.org/officeDocument/2006/relationships/diagramQuickStyle" Target="../diagrams/quickStyle28.xml"/><Relationship Id="rId6" Type="http://schemas.openxmlformats.org/officeDocument/2006/relationships/diagramColors" Target="../diagrams/colors28.xml"/><Relationship Id="rId7" Type="http://schemas.microsoft.com/office/2007/relationships/diagramDrawing" Target="../diagrams/drawing28.xml"/><Relationship Id="rId8"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9.xml"/><Relationship Id="rId4" Type="http://schemas.openxmlformats.org/officeDocument/2006/relationships/diagramLayout" Target="../diagrams/layout29.xml"/><Relationship Id="rId5" Type="http://schemas.openxmlformats.org/officeDocument/2006/relationships/diagramQuickStyle" Target="../diagrams/quickStyle29.xml"/><Relationship Id="rId6" Type="http://schemas.openxmlformats.org/officeDocument/2006/relationships/diagramColors" Target="../diagrams/colors29.xml"/><Relationship Id="rId7" Type="http://schemas.microsoft.com/office/2007/relationships/diagramDrawing" Target="../diagrams/drawing29.xml"/><Relationship Id="rId8"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0.xml"/><Relationship Id="rId4" Type="http://schemas.openxmlformats.org/officeDocument/2006/relationships/diagramLayout" Target="../diagrams/layout30.xml"/><Relationship Id="rId5" Type="http://schemas.openxmlformats.org/officeDocument/2006/relationships/diagramQuickStyle" Target="../diagrams/quickStyle30.xml"/><Relationship Id="rId6" Type="http://schemas.openxmlformats.org/officeDocument/2006/relationships/diagramColors" Target="../diagrams/colors30.xml"/><Relationship Id="rId7" Type="http://schemas.microsoft.com/office/2007/relationships/diagramDrawing" Target="../diagrams/drawing30.xml"/><Relationship Id="rId8"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tags" Target="../tags/tag4.xml"/><Relationship Id="rId2"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1.xml"/><Relationship Id="rId4" Type="http://schemas.openxmlformats.org/officeDocument/2006/relationships/diagramLayout" Target="../diagrams/layout31.xml"/><Relationship Id="rId5" Type="http://schemas.openxmlformats.org/officeDocument/2006/relationships/diagramQuickStyle" Target="../diagrams/quickStyle31.xml"/><Relationship Id="rId6" Type="http://schemas.openxmlformats.org/officeDocument/2006/relationships/diagramColors" Target="../diagrams/colors31.xml"/><Relationship Id="rId7" Type="http://schemas.microsoft.com/office/2007/relationships/diagramDrawing" Target="../diagrams/drawing31.xml"/><Relationship Id="rId8"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2.xml"/><Relationship Id="rId4" Type="http://schemas.openxmlformats.org/officeDocument/2006/relationships/diagramLayout" Target="../diagrams/layout32.xml"/><Relationship Id="rId5" Type="http://schemas.openxmlformats.org/officeDocument/2006/relationships/diagramQuickStyle" Target="../diagrams/quickStyle32.xml"/><Relationship Id="rId6" Type="http://schemas.openxmlformats.org/officeDocument/2006/relationships/diagramColors" Target="../diagrams/colors32.xml"/><Relationship Id="rId7" Type="http://schemas.microsoft.com/office/2007/relationships/diagramDrawing" Target="../diagrams/drawing32.xml"/><Relationship Id="rId8"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3.xml"/><Relationship Id="rId4" Type="http://schemas.openxmlformats.org/officeDocument/2006/relationships/diagramLayout" Target="../diagrams/layout33.xml"/><Relationship Id="rId5" Type="http://schemas.openxmlformats.org/officeDocument/2006/relationships/diagramQuickStyle" Target="../diagrams/quickStyle33.xml"/><Relationship Id="rId6" Type="http://schemas.openxmlformats.org/officeDocument/2006/relationships/diagramColors" Target="../diagrams/colors33.xml"/><Relationship Id="rId7" Type="http://schemas.microsoft.com/office/2007/relationships/diagramDrawing" Target="../diagrams/drawing33.xml"/><Relationship Id="rId8"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4.xml"/><Relationship Id="rId4" Type="http://schemas.openxmlformats.org/officeDocument/2006/relationships/diagramLayout" Target="../diagrams/layout34.xml"/><Relationship Id="rId5" Type="http://schemas.openxmlformats.org/officeDocument/2006/relationships/diagramQuickStyle" Target="../diagrams/quickStyle34.xml"/><Relationship Id="rId6" Type="http://schemas.openxmlformats.org/officeDocument/2006/relationships/diagramColors" Target="../diagrams/colors34.xml"/><Relationship Id="rId7" Type="http://schemas.microsoft.com/office/2007/relationships/diagramDrawing" Target="../diagrams/drawing34.xml"/><Relationship Id="rId8"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35.xml"/><Relationship Id="rId4" Type="http://schemas.openxmlformats.org/officeDocument/2006/relationships/diagramLayout" Target="../diagrams/layout35.xml"/><Relationship Id="rId5" Type="http://schemas.openxmlformats.org/officeDocument/2006/relationships/diagramQuickStyle" Target="../diagrams/quickStyle35.xml"/><Relationship Id="rId6" Type="http://schemas.openxmlformats.org/officeDocument/2006/relationships/diagramColors" Target="../diagrams/colors35.xml"/><Relationship Id="rId7" Type="http://schemas.microsoft.com/office/2007/relationships/diagramDrawing" Target="../diagrams/drawing35.xml"/><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36.xml"/><Relationship Id="rId4" Type="http://schemas.openxmlformats.org/officeDocument/2006/relationships/diagramLayout" Target="../diagrams/layout36.xml"/><Relationship Id="rId5" Type="http://schemas.openxmlformats.org/officeDocument/2006/relationships/diagramQuickStyle" Target="../diagrams/quickStyle36.xml"/><Relationship Id="rId6" Type="http://schemas.openxmlformats.org/officeDocument/2006/relationships/diagramColors" Target="../diagrams/colors36.xml"/><Relationship Id="rId7" Type="http://schemas.microsoft.com/office/2007/relationships/diagramDrawing" Target="../diagrams/drawing36.xml"/><Relationship Id="rId8"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4" Type="http://schemas.openxmlformats.org/officeDocument/2006/relationships/image" Target="../media/image13.png"/><Relationship Id="rId5" Type="http://schemas.openxmlformats.org/officeDocument/2006/relationships/diagramData" Target="../diagrams/data37.xml"/><Relationship Id="rId6" Type="http://schemas.openxmlformats.org/officeDocument/2006/relationships/diagramLayout" Target="../diagrams/layout37.xml"/><Relationship Id="rId7" Type="http://schemas.openxmlformats.org/officeDocument/2006/relationships/diagramQuickStyle" Target="../diagrams/quickStyle37.xml"/><Relationship Id="rId8" Type="http://schemas.openxmlformats.org/officeDocument/2006/relationships/diagramColors" Target="../diagrams/colors37.xml"/><Relationship Id="rId9" Type="http://schemas.microsoft.com/office/2007/relationships/diagramDrawing" Target="../diagrams/drawing37.xml"/><Relationship Id="rId10" Type="http://schemas.openxmlformats.org/officeDocument/2006/relationships/oleObject" Target="../embeddings/oleObject4.bin"/><Relationship Id="rId11" Type="http://schemas.openxmlformats.org/officeDocument/2006/relationships/image" Target="../media/image10.w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1" Type="http://schemas.openxmlformats.org/officeDocument/2006/relationships/image" Target="../media/image10.wmf"/><Relationship Id="rId12" Type="http://schemas.openxmlformats.org/officeDocument/2006/relationships/image" Target="../media/image12.png"/><Relationship Id="rId1" Type="http://schemas.openxmlformats.org/officeDocument/2006/relationships/vmlDrawing" Target="../drawings/vmlDrawing5.vml"/><Relationship Id="rId2" Type="http://schemas.openxmlformats.org/officeDocument/2006/relationships/slideLayout" Target="../slideLayouts/slideLayout7.xml"/><Relationship Id="rId3" Type="http://schemas.openxmlformats.org/officeDocument/2006/relationships/notesSlide" Target="../notesSlides/notesSlide47.xml"/><Relationship Id="rId4" Type="http://schemas.openxmlformats.org/officeDocument/2006/relationships/image" Target="../media/image14.png"/><Relationship Id="rId5" Type="http://schemas.openxmlformats.org/officeDocument/2006/relationships/diagramData" Target="../diagrams/data38.xml"/><Relationship Id="rId6" Type="http://schemas.openxmlformats.org/officeDocument/2006/relationships/diagramLayout" Target="../diagrams/layout38.xml"/><Relationship Id="rId7" Type="http://schemas.openxmlformats.org/officeDocument/2006/relationships/diagramQuickStyle" Target="../diagrams/quickStyle38.xml"/><Relationship Id="rId8" Type="http://schemas.openxmlformats.org/officeDocument/2006/relationships/diagramColors" Target="../diagrams/colors38.xml"/><Relationship Id="rId9" Type="http://schemas.microsoft.com/office/2007/relationships/diagramDrawing" Target="../diagrams/drawing38.xml"/><Relationship Id="rId10" Type="http://schemas.openxmlformats.org/officeDocument/2006/relationships/oleObject" Target="../embeddings/oleObject5.bin"/></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9.xml"/><Relationship Id="rId4" Type="http://schemas.openxmlformats.org/officeDocument/2006/relationships/diagramLayout" Target="../diagrams/layout39.xml"/><Relationship Id="rId5" Type="http://schemas.openxmlformats.org/officeDocument/2006/relationships/diagramQuickStyle" Target="../diagrams/quickStyle39.xml"/><Relationship Id="rId6" Type="http://schemas.openxmlformats.org/officeDocument/2006/relationships/diagramColors" Target="../diagrams/colors39.xml"/><Relationship Id="rId7" Type="http://schemas.microsoft.com/office/2007/relationships/diagramDrawing" Target="../diagrams/drawing39.xml"/><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0.xml"/><Relationship Id="rId4" Type="http://schemas.openxmlformats.org/officeDocument/2006/relationships/diagramLayout" Target="../diagrams/layout40.xml"/><Relationship Id="rId5" Type="http://schemas.openxmlformats.org/officeDocument/2006/relationships/diagramQuickStyle" Target="../diagrams/quickStyle40.xml"/><Relationship Id="rId6" Type="http://schemas.openxmlformats.org/officeDocument/2006/relationships/diagramColors" Target="../diagrams/colors40.xml"/><Relationship Id="rId7" Type="http://schemas.microsoft.com/office/2007/relationships/diagramDrawing" Target="../diagrams/drawing40.xml"/><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5.xml"/><Relationship Id="rId5" Type="http://schemas.openxmlformats.org/officeDocument/2006/relationships/diagramData" Target="../diagrams/data3.xml"/><Relationship Id="rId6" Type="http://schemas.openxmlformats.org/officeDocument/2006/relationships/diagramLayout" Target="../diagrams/layout3.xml"/><Relationship Id="rId7" Type="http://schemas.openxmlformats.org/officeDocument/2006/relationships/diagramQuickStyle" Target="../diagrams/quickStyle3.xml"/><Relationship Id="rId8" Type="http://schemas.openxmlformats.org/officeDocument/2006/relationships/diagramColors" Target="../diagrams/colors3.xml"/><Relationship Id="rId9" Type="http://schemas.microsoft.com/office/2007/relationships/diagramDrawing" Target="../diagrams/drawing3.xml"/><Relationship Id="rId10" Type="http://schemas.openxmlformats.org/officeDocument/2006/relationships/oleObject" Target="../embeddings/oleObject1.bin"/><Relationship Id="rId11" Type="http://schemas.openxmlformats.org/officeDocument/2006/relationships/image" Target="../media/image2.wmf"/><Relationship Id="rId1" Type="http://schemas.openxmlformats.org/officeDocument/2006/relationships/vmlDrawing" Target="../drawings/vmlDrawing1.vml"/><Relationship Id="rId2" Type="http://schemas.openxmlformats.org/officeDocument/2006/relationships/tags" Target="../tags/tag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image" Target="../media/image17.png"/><Relationship Id="rId5" Type="http://schemas.openxmlformats.org/officeDocument/2006/relationships/diagramData" Target="../diagrams/data41.xml"/><Relationship Id="rId6" Type="http://schemas.openxmlformats.org/officeDocument/2006/relationships/diagramLayout" Target="../diagrams/layout41.xml"/><Relationship Id="rId7" Type="http://schemas.openxmlformats.org/officeDocument/2006/relationships/diagramQuickStyle" Target="../diagrams/quickStyle41.xml"/><Relationship Id="rId8" Type="http://schemas.openxmlformats.org/officeDocument/2006/relationships/diagramColors" Target="../diagrams/colors41.xml"/><Relationship Id="rId9" Type="http://schemas.microsoft.com/office/2007/relationships/diagramDrawing" Target="../diagrams/drawing41.xml"/><Relationship Id="rId10" Type="http://schemas.openxmlformats.org/officeDocument/2006/relationships/oleObject" Target="../embeddings/oleObject6.bin"/><Relationship Id="rId11" Type="http://schemas.openxmlformats.org/officeDocument/2006/relationships/image" Target="../media/image13.wmf"/><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2.xml"/><Relationship Id="rId4" Type="http://schemas.openxmlformats.org/officeDocument/2006/relationships/diagramLayout" Target="../diagrams/layout42.xml"/><Relationship Id="rId5" Type="http://schemas.openxmlformats.org/officeDocument/2006/relationships/diagramQuickStyle" Target="../diagrams/quickStyle42.xml"/><Relationship Id="rId6" Type="http://schemas.openxmlformats.org/officeDocument/2006/relationships/diagramColors" Target="../diagrams/colors42.xml"/><Relationship Id="rId7" Type="http://schemas.microsoft.com/office/2007/relationships/diagramDrawing" Target="../diagrams/drawing42.xml"/><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4" Type="http://schemas.openxmlformats.org/officeDocument/2006/relationships/diagramData" Target="../diagrams/data43.xml"/><Relationship Id="rId5" Type="http://schemas.openxmlformats.org/officeDocument/2006/relationships/diagramLayout" Target="../diagrams/layout43.xml"/><Relationship Id="rId6" Type="http://schemas.openxmlformats.org/officeDocument/2006/relationships/diagramQuickStyle" Target="../diagrams/quickStyle43.xml"/><Relationship Id="rId7" Type="http://schemas.openxmlformats.org/officeDocument/2006/relationships/diagramColors" Target="../diagrams/colors43.xml"/><Relationship Id="rId8" Type="http://schemas.microsoft.com/office/2007/relationships/diagramDrawing" Target="../diagrams/drawing43.xml"/><Relationship Id="rId1" Type="http://schemas.openxmlformats.org/officeDocument/2006/relationships/tags" Target="../tags/tag9.xml"/><Relationship Id="rId2"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44.xml"/><Relationship Id="rId4" Type="http://schemas.openxmlformats.org/officeDocument/2006/relationships/diagramLayout" Target="../diagrams/layout44.xml"/><Relationship Id="rId5" Type="http://schemas.openxmlformats.org/officeDocument/2006/relationships/diagramQuickStyle" Target="../diagrams/quickStyle44.xml"/><Relationship Id="rId6" Type="http://schemas.openxmlformats.org/officeDocument/2006/relationships/diagramColors" Target="../diagrams/colors44.xml"/><Relationship Id="rId7" Type="http://schemas.microsoft.com/office/2007/relationships/diagramDrawing" Target="../diagrams/drawing44.xml"/><Relationship Id="rId8"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45.xml"/><Relationship Id="rId4" Type="http://schemas.openxmlformats.org/officeDocument/2006/relationships/diagramLayout" Target="../diagrams/layout45.xml"/><Relationship Id="rId5" Type="http://schemas.openxmlformats.org/officeDocument/2006/relationships/diagramQuickStyle" Target="../diagrams/quickStyle45.xml"/><Relationship Id="rId6" Type="http://schemas.openxmlformats.org/officeDocument/2006/relationships/diagramColors" Target="../diagrams/colors45.xml"/><Relationship Id="rId7" Type="http://schemas.microsoft.com/office/2007/relationships/diagramDrawing" Target="../diagrams/drawing45.xml"/><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46.xml"/><Relationship Id="rId4" Type="http://schemas.openxmlformats.org/officeDocument/2006/relationships/diagramLayout" Target="../diagrams/layout46.xml"/><Relationship Id="rId5" Type="http://schemas.openxmlformats.org/officeDocument/2006/relationships/diagramQuickStyle" Target="../diagrams/quickStyle46.xml"/><Relationship Id="rId6" Type="http://schemas.openxmlformats.org/officeDocument/2006/relationships/diagramColors" Target="../diagrams/colors46.xml"/><Relationship Id="rId7" Type="http://schemas.microsoft.com/office/2007/relationships/diagramDrawing" Target="../diagrams/drawing46.xml"/><Relationship Id="rId8"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47.xml"/><Relationship Id="rId4" Type="http://schemas.openxmlformats.org/officeDocument/2006/relationships/diagramLayout" Target="../diagrams/layout47.xml"/><Relationship Id="rId5" Type="http://schemas.openxmlformats.org/officeDocument/2006/relationships/diagramQuickStyle" Target="../diagrams/quickStyle47.xml"/><Relationship Id="rId6" Type="http://schemas.openxmlformats.org/officeDocument/2006/relationships/diagramColors" Target="../diagrams/colors47.xml"/><Relationship Id="rId7" Type="http://schemas.microsoft.com/office/2007/relationships/diagramDrawing" Target="../diagrams/drawing47.xml"/><Relationship Id="rId8" Type="http://schemas.openxmlformats.org/officeDocument/2006/relationships/image" Target="../media/image18.png"/><Relationship Id="rId9"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48.xml"/><Relationship Id="rId4" Type="http://schemas.openxmlformats.org/officeDocument/2006/relationships/diagramLayout" Target="../diagrams/layout48.xml"/><Relationship Id="rId5" Type="http://schemas.openxmlformats.org/officeDocument/2006/relationships/diagramQuickStyle" Target="../diagrams/quickStyle48.xml"/><Relationship Id="rId6" Type="http://schemas.openxmlformats.org/officeDocument/2006/relationships/diagramColors" Target="../diagrams/colors48.xml"/><Relationship Id="rId7" Type="http://schemas.microsoft.com/office/2007/relationships/diagramDrawing" Target="../diagrams/drawing48.xml"/><Relationship Id="rId8" Type="http://schemas.openxmlformats.org/officeDocument/2006/relationships/image" Target="../media/image18.png"/><Relationship Id="rId9"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3.tif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49.xml"/><Relationship Id="rId4" Type="http://schemas.openxmlformats.org/officeDocument/2006/relationships/diagramLayout" Target="../diagrams/layout49.xml"/><Relationship Id="rId5" Type="http://schemas.openxmlformats.org/officeDocument/2006/relationships/diagramQuickStyle" Target="../diagrams/quickStyle49.xml"/><Relationship Id="rId6" Type="http://schemas.openxmlformats.org/officeDocument/2006/relationships/diagramColors" Target="../diagrams/colors49.xml"/><Relationship Id="rId7" Type="http://schemas.microsoft.com/office/2007/relationships/diagramDrawing" Target="../diagrams/drawing49.xml"/><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50.xml"/><Relationship Id="rId4" Type="http://schemas.openxmlformats.org/officeDocument/2006/relationships/diagramLayout" Target="../diagrams/layout50.xml"/><Relationship Id="rId5" Type="http://schemas.openxmlformats.org/officeDocument/2006/relationships/diagramQuickStyle" Target="../diagrams/quickStyle50.xml"/><Relationship Id="rId6" Type="http://schemas.openxmlformats.org/officeDocument/2006/relationships/diagramColors" Target="../diagrams/colors50.xml"/><Relationship Id="rId7" Type="http://schemas.microsoft.com/office/2007/relationships/diagramDrawing" Target="../diagrams/drawing50.xml"/><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51.xml"/><Relationship Id="rId4" Type="http://schemas.openxmlformats.org/officeDocument/2006/relationships/diagramLayout" Target="../diagrams/layout51.xml"/><Relationship Id="rId5" Type="http://schemas.openxmlformats.org/officeDocument/2006/relationships/diagramQuickStyle" Target="../diagrams/quickStyle51.xml"/><Relationship Id="rId6" Type="http://schemas.openxmlformats.org/officeDocument/2006/relationships/diagramColors" Target="../diagrams/colors51.xml"/><Relationship Id="rId7" Type="http://schemas.microsoft.com/office/2007/relationships/diagramDrawing" Target="../diagrams/drawing51.xml"/><Relationship Id="rId8"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52.xml"/><Relationship Id="rId4" Type="http://schemas.openxmlformats.org/officeDocument/2006/relationships/diagramLayout" Target="../diagrams/layout52.xml"/><Relationship Id="rId5" Type="http://schemas.openxmlformats.org/officeDocument/2006/relationships/diagramQuickStyle" Target="../diagrams/quickStyle52.xml"/><Relationship Id="rId6" Type="http://schemas.openxmlformats.org/officeDocument/2006/relationships/diagramColors" Target="../diagrams/colors52.xml"/><Relationship Id="rId7" Type="http://schemas.microsoft.com/office/2007/relationships/diagramDrawing" Target="../diagrams/drawing52.xml"/><Relationship Id="rId8"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53.xml"/><Relationship Id="rId4" Type="http://schemas.openxmlformats.org/officeDocument/2006/relationships/diagramLayout" Target="../diagrams/layout53.xml"/><Relationship Id="rId5" Type="http://schemas.openxmlformats.org/officeDocument/2006/relationships/diagramQuickStyle" Target="../diagrams/quickStyle53.xml"/><Relationship Id="rId6" Type="http://schemas.openxmlformats.org/officeDocument/2006/relationships/diagramColors" Target="../diagrams/colors53.xml"/><Relationship Id="rId7" Type="http://schemas.microsoft.com/office/2007/relationships/diagramDrawing" Target="../diagrams/drawing53.xml"/><Relationship Id="rId8"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54.xml"/><Relationship Id="rId4" Type="http://schemas.openxmlformats.org/officeDocument/2006/relationships/diagramLayout" Target="../diagrams/layout54.xml"/><Relationship Id="rId5" Type="http://schemas.openxmlformats.org/officeDocument/2006/relationships/diagramQuickStyle" Target="../diagrams/quickStyle54.xml"/><Relationship Id="rId6" Type="http://schemas.openxmlformats.org/officeDocument/2006/relationships/diagramColors" Target="../diagrams/colors54.xml"/><Relationship Id="rId7" Type="http://schemas.microsoft.com/office/2007/relationships/diagramDrawing" Target="../diagrams/drawing54.xml"/><Relationship Id="rId8" Type="http://schemas.openxmlformats.org/officeDocument/2006/relationships/image" Target="../media/image25.png"/><Relationship Id="rId9"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14.tif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4" Type="http://schemas.openxmlformats.org/officeDocument/2006/relationships/diagramData" Target="../diagrams/data55.xml"/><Relationship Id="rId5" Type="http://schemas.openxmlformats.org/officeDocument/2006/relationships/diagramLayout" Target="../diagrams/layout55.xml"/><Relationship Id="rId6" Type="http://schemas.openxmlformats.org/officeDocument/2006/relationships/diagramQuickStyle" Target="../diagrams/quickStyle55.xml"/><Relationship Id="rId7" Type="http://schemas.openxmlformats.org/officeDocument/2006/relationships/diagramColors" Target="../diagrams/colors55.xml"/><Relationship Id="rId8" Type="http://schemas.microsoft.com/office/2007/relationships/diagramDrawing" Target="../diagrams/drawing55.xml"/><Relationship Id="rId9" Type="http://schemas.openxmlformats.org/officeDocument/2006/relationships/image" Target="../media/image32.png"/><Relationship Id="rId1" Type="http://schemas.openxmlformats.org/officeDocument/2006/relationships/tags" Target="../tags/tag10.xml"/><Relationship Id="rId2"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3.tiff"/><Relationship Id="rId9"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4" Type="http://schemas.openxmlformats.org/officeDocument/2006/relationships/diagramData" Target="../diagrams/data56.xml"/><Relationship Id="rId5" Type="http://schemas.openxmlformats.org/officeDocument/2006/relationships/diagramLayout" Target="../diagrams/layout56.xml"/><Relationship Id="rId6" Type="http://schemas.openxmlformats.org/officeDocument/2006/relationships/diagramQuickStyle" Target="../diagrams/quickStyle56.xml"/><Relationship Id="rId7" Type="http://schemas.openxmlformats.org/officeDocument/2006/relationships/diagramColors" Target="../diagrams/colors56.xml"/><Relationship Id="rId8" Type="http://schemas.microsoft.com/office/2007/relationships/diagramDrawing" Target="../diagrams/drawing56.xml"/><Relationship Id="rId1" Type="http://schemas.openxmlformats.org/officeDocument/2006/relationships/tags" Target="../tags/tag11.xml"/><Relationship Id="rId2"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57.xml"/><Relationship Id="rId4" Type="http://schemas.openxmlformats.org/officeDocument/2006/relationships/diagramQuickStyle" Target="../diagrams/quickStyle57.xml"/><Relationship Id="rId5" Type="http://schemas.openxmlformats.org/officeDocument/2006/relationships/diagramColors" Target="../diagrams/colors57.xml"/><Relationship Id="rId6" Type="http://schemas.microsoft.com/office/2007/relationships/diagramDrawing" Target="../diagrams/drawing57.xml"/><Relationship Id="rId1" Type="http://schemas.openxmlformats.org/officeDocument/2006/relationships/slideLayout" Target="../slideLayouts/slideLayout7.xml"/><Relationship Id="rId2" Type="http://schemas.openxmlformats.org/officeDocument/2006/relationships/diagramData" Target="../diagrams/data57.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2.xml"/><Relationship Id="rId4" Type="http://schemas.openxmlformats.org/officeDocument/2006/relationships/diagramData" Target="../diagrams/data58.xml"/><Relationship Id="rId5" Type="http://schemas.openxmlformats.org/officeDocument/2006/relationships/diagramLayout" Target="../diagrams/layout58.xml"/><Relationship Id="rId6" Type="http://schemas.openxmlformats.org/officeDocument/2006/relationships/diagramQuickStyle" Target="../diagrams/quickStyle58.xml"/><Relationship Id="rId7" Type="http://schemas.openxmlformats.org/officeDocument/2006/relationships/diagramColors" Target="../diagrams/colors58.xml"/><Relationship Id="rId8" Type="http://schemas.microsoft.com/office/2007/relationships/diagramDrawing" Target="../diagrams/drawing58.xml"/><Relationship Id="rId1" Type="http://schemas.openxmlformats.org/officeDocument/2006/relationships/tags" Target="../tags/tag12.xml"/><Relationship Id="rId2"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5.xml"/><Relationship Id="rId4" Type="http://schemas.openxmlformats.org/officeDocument/2006/relationships/diagramData" Target="../diagrams/data59.xml"/><Relationship Id="rId5" Type="http://schemas.openxmlformats.org/officeDocument/2006/relationships/diagramLayout" Target="../diagrams/layout59.xml"/><Relationship Id="rId6" Type="http://schemas.openxmlformats.org/officeDocument/2006/relationships/diagramQuickStyle" Target="../diagrams/quickStyle59.xml"/><Relationship Id="rId7" Type="http://schemas.openxmlformats.org/officeDocument/2006/relationships/diagramColors" Target="../diagrams/colors59.xml"/><Relationship Id="rId8" Type="http://schemas.microsoft.com/office/2007/relationships/diagramDrawing" Target="../diagrams/drawing59.xml"/><Relationship Id="rId1" Type="http://schemas.openxmlformats.org/officeDocument/2006/relationships/tags" Target="../tags/tag13.xml"/><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image" Target="../media/image3.tiff"/><Relationship Id="rId9"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60.xml"/><Relationship Id="rId4" Type="http://schemas.openxmlformats.org/officeDocument/2006/relationships/diagramLayout" Target="../diagrams/layout60.xml"/><Relationship Id="rId5" Type="http://schemas.openxmlformats.org/officeDocument/2006/relationships/diagramQuickStyle" Target="../diagrams/quickStyle60.xml"/><Relationship Id="rId6" Type="http://schemas.openxmlformats.org/officeDocument/2006/relationships/diagramColors" Target="../diagrams/colors60.xml"/><Relationship Id="rId7" Type="http://schemas.microsoft.com/office/2007/relationships/diagramDrawing" Target="../diagrams/drawing60.xml"/><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7.xml"/><Relationship Id="rId4" Type="http://schemas.openxmlformats.org/officeDocument/2006/relationships/diagramData" Target="../diagrams/data61.xml"/><Relationship Id="rId5" Type="http://schemas.openxmlformats.org/officeDocument/2006/relationships/diagramLayout" Target="../diagrams/layout61.xml"/><Relationship Id="rId6" Type="http://schemas.openxmlformats.org/officeDocument/2006/relationships/diagramQuickStyle" Target="../diagrams/quickStyle61.xml"/><Relationship Id="rId7" Type="http://schemas.openxmlformats.org/officeDocument/2006/relationships/diagramColors" Target="../diagrams/colors61.xml"/><Relationship Id="rId8" Type="http://schemas.microsoft.com/office/2007/relationships/diagramDrawing" Target="../diagrams/drawing61.xml"/><Relationship Id="rId9" Type="http://schemas.openxmlformats.org/officeDocument/2006/relationships/oleObject" Target="../embeddings/oleObject7.bin"/><Relationship Id="rId10" Type="http://schemas.openxmlformats.org/officeDocument/2006/relationships/image" Target="../media/image15.wmf"/><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8.xml"/><Relationship Id="rId4" Type="http://schemas.openxmlformats.org/officeDocument/2006/relationships/diagramData" Target="../diagrams/data62.xml"/><Relationship Id="rId5" Type="http://schemas.openxmlformats.org/officeDocument/2006/relationships/diagramLayout" Target="../diagrams/layout62.xml"/><Relationship Id="rId6" Type="http://schemas.openxmlformats.org/officeDocument/2006/relationships/diagramQuickStyle" Target="../diagrams/quickStyle62.xml"/><Relationship Id="rId7" Type="http://schemas.openxmlformats.org/officeDocument/2006/relationships/diagramColors" Target="../diagrams/colors62.xml"/><Relationship Id="rId8" Type="http://schemas.microsoft.com/office/2007/relationships/diagramDrawing" Target="../diagrams/drawing62.xml"/><Relationship Id="rId9" Type="http://schemas.openxmlformats.org/officeDocument/2006/relationships/oleObject" Target="../embeddings/oleObject8.bin"/><Relationship Id="rId10" Type="http://schemas.openxmlformats.org/officeDocument/2006/relationships/image" Target="../media/image15.wmf"/><Relationship Id="rId11" Type="http://schemas.openxmlformats.org/officeDocument/2006/relationships/image" Target="../media/image34.png"/><Relationship Id="rId1" Type="http://schemas.openxmlformats.org/officeDocument/2006/relationships/vmlDrawing" Target="../drawings/vmlDrawing8.vml"/><Relationship Id="rId2"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9.xml"/><Relationship Id="rId4" Type="http://schemas.openxmlformats.org/officeDocument/2006/relationships/diagramData" Target="../diagrams/data63.xml"/><Relationship Id="rId5" Type="http://schemas.openxmlformats.org/officeDocument/2006/relationships/diagramLayout" Target="../diagrams/layout63.xml"/><Relationship Id="rId6" Type="http://schemas.openxmlformats.org/officeDocument/2006/relationships/diagramQuickStyle" Target="../diagrams/quickStyle63.xml"/><Relationship Id="rId7" Type="http://schemas.openxmlformats.org/officeDocument/2006/relationships/diagramColors" Target="../diagrams/colors63.xml"/><Relationship Id="rId8" Type="http://schemas.microsoft.com/office/2007/relationships/diagramDrawing" Target="../diagrams/drawing63.xml"/><Relationship Id="rId9" Type="http://schemas.openxmlformats.org/officeDocument/2006/relationships/oleObject" Target="../embeddings/oleObject9.bin"/><Relationship Id="rId10" Type="http://schemas.openxmlformats.org/officeDocument/2006/relationships/image" Target="../media/image16.wmf"/><Relationship Id="rId11" Type="http://schemas.openxmlformats.org/officeDocument/2006/relationships/image" Target="../media/image31.png"/><Relationship Id="rId1" Type="http://schemas.openxmlformats.org/officeDocument/2006/relationships/vmlDrawing" Target="../drawings/vmlDrawing9.vml"/><Relationship Id="rId2"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0.xml"/><Relationship Id="rId4" Type="http://schemas.openxmlformats.org/officeDocument/2006/relationships/diagramData" Target="../diagrams/data64.xml"/><Relationship Id="rId5" Type="http://schemas.openxmlformats.org/officeDocument/2006/relationships/diagramLayout" Target="../diagrams/layout64.xml"/><Relationship Id="rId6" Type="http://schemas.openxmlformats.org/officeDocument/2006/relationships/diagramQuickStyle" Target="../diagrams/quickStyle64.xml"/><Relationship Id="rId7" Type="http://schemas.openxmlformats.org/officeDocument/2006/relationships/diagramColors" Target="../diagrams/colors64.xml"/><Relationship Id="rId8" Type="http://schemas.microsoft.com/office/2007/relationships/diagramDrawing" Target="../diagrams/drawing64.xml"/><Relationship Id="rId9" Type="http://schemas.openxmlformats.org/officeDocument/2006/relationships/oleObject" Target="../embeddings/oleObject10.bin"/><Relationship Id="rId10" Type="http://schemas.openxmlformats.org/officeDocument/2006/relationships/image" Target="../media/image32.wmf"/><Relationship Id="rId1" Type="http://schemas.openxmlformats.org/officeDocument/2006/relationships/vmlDrawing" Target="../drawings/vmlDrawing10.vml"/><Relationship Id="rId2"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65.xml"/><Relationship Id="rId4" Type="http://schemas.openxmlformats.org/officeDocument/2006/relationships/diagramLayout" Target="../diagrams/layout65.xml"/><Relationship Id="rId5" Type="http://schemas.openxmlformats.org/officeDocument/2006/relationships/diagramQuickStyle" Target="../diagrams/quickStyle65.xml"/><Relationship Id="rId6" Type="http://schemas.openxmlformats.org/officeDocument/2006/relationships/diagramColors" Target="../diagrams/colors65.xml"/><Relationship Id="rId7" Type="http://schemas.microsoft.com/office/2007/relationships/diagramDrawing" Target="../diagrams/drawing65.xml"/><Relationship Id="rId1" Type="http://schemas.openxmlformats.org/officeDocument/2006/relationships/slideLayout" Target="../slideLayouts/slideLayout7.xml"/><Relationship Id="rId2" Type="http://schemas.openxmlformats.org/officeDocument/2006/relationships/notesSlide" Target="../notesSlides/notesSlide8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4.xml"/><Relationship Id="rId4" Type="http://schemas.openxmlformats.org/officeDocument/2006/relationships/oleObject" Target="../embeddings/oleObject11.bin"/><Relationship Id="rId5" Type="http://schemas.openxmlformats.org/officeDocument/2006/relationships/image" Target="../media/image33.wmf"/><Relationship Id="rId6" Type="http://schemas.openxmlformats.org/officeDocument/2006/relationships/oleObject" Target="../embeddings/oleObject12.bin"/><Relationship Id="rId7" Type="http://schemas.openxmlformats.org/officeDocument/2006/relationships/image" Target="../media/image15.wmf"/><Relationship Id="rId1" Type="http://schemas.openxmlformats.org/officeDocument/2006/relationships/vmlDrawing" Target="../drawings/vmlDrawing11.vml"/><Relationship Id="rId2"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9.xml"/><Relationship Id="rId4" Type="http://schemas.openxmlformats.org/officeDocument/2006/relationships/oleObject" Target="../embeddings/oleObject13.bin"/><Relationship Id="rId5" Type="http://schemas.openxmlformats.org/officeDocument/2006/relationships/image" Target="../media/image16.wmf"/><Relationship Id="rId1" Type="http://schemas.openxmlformats.org/officeDocument/2006/relationships/vmlDrawing" Target="../drawings/vmlDrawing12.vml"/><Relationship Id="rId2"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0.xml"/><Relationship Id="rId4" Type="http://schemas.openxmlformats.org/officeDocument/2006/relationships/oleObject" Target="../embeddings/oleObject14.bin"/><Relationship Id="rId5" Type="http://schemas.openxmlformats.org/officeDocument/2006/relationships/image" Target="../media/image34.wmf"/><Relationship Id="rId1" Type="http://schemas.openxmlformats.org/officeDocument/2006/relationships/vmlDrawing" Target="../drawings/vmlDrawing13.vml"/><Relationship Id="rId2"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3.xml"/><Relationship Id="rId4" Type="http://schemas.openxmlformats.org/officeDocument/2006/relationships/oleObject" Target="../embeddings/oleObject15.bin"/><Relationship Id="rId5" Type="http://schemas.openxmlformats.org/officeDocument/2006/relationships/image" Target="../media/image37.wmf"/><Relationship Id="rId1" Type="http://schemas.openxmlformats.org/officeDocument/2006/relationships/vmlDrawing" Target="../drawings/vmlDrawing14.vml"/><Relationship Id="rId2"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8526" y="0"/>
            <a:ext cx="9052653" cy="6858000"/>
          </a:xfrm>
          <a:prstGeom prst="rect">
            <a:avLst/>
          </a:prstGeom>
        </p:spPr>
      </p:pic>
      <p:sp>
        <p:nvSpPr>
          <p:cNvPr id="5" name="文本框 4"/>
          <p:cNvSpPr txBox="1"/>
          <p:nvPr/>
        </p:nvSpPr>
        <p:spPr>
          <a:xfrm>
            <a:off x="1695561" y="1347536"/>
            <a:ext cx="1119537" cy="4010527"/>
          </a:xfrm>
          <a:prstGeom prst="rect">
            <a:avLst/>
          </a:prstGeom>
          <a:noFill/>
        </p:spPr>
        <p:txBody>
          <a:bodyPr vert="eaVert" wrap="square" rtlCol="0" anchor="ctr">
            <a:spAutoFit/>
          </a:bodyPr>
          <a:lstStyle/>
          <a:p>
            <a:pPr algn="ctr">
              <a:lnSpc>
                <a:spcPct val="150000"/>
              </a:lnSpc>
            </a:pPr>
            <a:r>
              <a:rPr kumimoji="1" lang="zh-CN" altLang="en-US" sz="4800" dirty="0" smtClean="0">
                <a:solidFill>
                  <a:schemeClr val="bg1"/>
                </a:solidFill>
                <a:latin typeface="SimSun" charset="-122"/>
                <a:ea typeface="SimSun" charset="-122"/>
                <a:cs typeface="SimSun" charset="-122"/>
              </a:rPr>
              <a:t>管理经济学</a:t>
            </a:r>
            <a:endParaRPr kumimoji="1" lang="zh-CN" altLang="en-US" sz="4800" dirty="0">
              <a:solidFill>
                <a:schemeClr val="bg1"/>
              </a:solidFill>
              <a:latin typeface="SimSun" charset="-122"/>
              <a:ea typeface="SimSun" charset="-122"/>
              <a:cs typeface="SimSun" charset="-122"/>
            </a:endParaRPr>
          </a:p>
        </p:txBody>
      </p:sp>
    </p:spTree>
    <p:custDataLst>
      <p:tags r:id="rId1"/>
    </p:custDataLst>
    <p:extLst>
      <p:ext uri="{BB962C8B-B14F-4D97-AF65-F5344CB8AC3E}">
        <p14:creationId xmlns:p14="http://schemas.microsoft.com/office/powerpoint/2010/main" val="19951867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770021" y="1351440"/>
            <a:ext cx="9641305" cy="4524315"/>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消费者剩余是（）</a:t>
            </a:r>
          </a:p>
          <a:p>
            <a:pPr fontAlgn="t">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消费过剩的商品</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消费者得到的总效用</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消费者愿意为某一商品支付的价格与他在购买该商品时实际支付的价格之间的差额</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支出的货币的总效用</a:t>
            </a:r>
          </a:p>
          <a:p>
            <a:pPr fontAlgn="t">
              <a:lnSpc>
                <a:spcPct val="150000"/>
              </a:lnSpc>
            </a:pPr>
            <a:r>
              <a:rPr lang="zh-CN" altLang="en-US" sz="2400" dirty="0">
                <a:latin typeface="Microsoft YaHei" charset="-122"/>
                <a:ea typeface="Microsoft YaHei" charset="-122"/>
                <a:cs typeface="Microsoft YaHei" charset="-122"/>
              </a:rPr>
              <a:t/>
            </a:r>
            <a:br>
              <a:rPr lang="zh-CN" altLang="en-US" sz="2400" dirty="0">
                <a:latin typeface="Microsoft YaHei" charset="-122"/>
                <a:ea typeface="Microsoft YaHei" charset="-122"/>
                <a:cs typeface="Microsoft YaHei" charset="-122"/>
              </a:rPr>
            </a:b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4469162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4.1.1</a:t>
            </a:r>
            <a:r>
              <a:rPr lang="zh-CN" altLang="en-US" sz="2800" dirty="0" smtClean="0">
                <a:latin typeface="Microsoft YaHei" charset="-122"/>
                <a:ea typeface="Microsoft YaHei" charset="-122"/>
                <a:cs typeface="Microsoft YaHei" charset="-122"/>
              </a:rPr>
              <a:t> 需求价格弹性</a:t>
            </a:r>
            <a:endParaRPr lang="zh-CN" altLang="en-US" sz="2800" dirty="0">
              <a:latin typeface="Microsoft YaHei" charset="-122"/>
              <a:ea typeface="Microsoft YaHei" charset="-122"/>
              <a:cs typeface="Microsoft YaHei" charset="-122"/>
            </a:endParaRPr>
          </a:p>
        </p:txBody>
      </p:sp>
      <p:graphicFrame>
        <p:nvGraphicFramePr>
          <p:cNvPr id="9" name="图表 8"/>
          <p:cNvGraphicFramePr/>
          <p:nvPr>
            <p:extLst/>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689308589"/>
              </p:ext>
            </p:extLst>
          </p:nvPr>
        </p:nvGraphicFramePr>
        <p:xfrm>
          <a:off x="650397" y="2338366"/>
          <a:ext cx="7426114" cy="1390994"/>
        </p:xfrm>
        <a:graphic>
          <a:graphicData uri="http://schemas.openxmlformats.org/presentationml/2006/ole">
            <mc:AlternateContent xmlns:mc="http://schemas.openxmlformats.org/markup-compatibility/2006">
              <mc:Choice xmlns:v="urn:schemas-microsoft-com:vml" Requires="v">
                <p:oleObj spid="_x0000_s3240" r:id="rId9" imgW="4203360" imgH="787320" progId="Equation.KSEE3">
                  <p:embed/>
                </p:oleObj>
              </mc:Choice>
              <mc:Fallback>
                <p:oleObj r:id="rId9" imgW="4203360" imgH="787320" progId="Equation.KSEE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397" y="2338366"/>
                        <a:ext cx="7426114" cy="1390994"/>
                      </a:xfrm>
                      <a:prstGeom prst="rect">
                        <a:avLst/>
                      </a:prstGeom>
                      <a:noFill/>
                    </p:spPr>
                  </p:pic>
                </p:oleObj>
              </mc:Fallback>
            </mc:AlternateContent>
          </a:graphicData>
        </a:graphic>
      </p:graphicFrame>
      <p:sp>
        <p:nvSpPr>
          <p:cNvPr id="4" name="文本框 3"/>
          <p:cNvSpPr txBox="1"/>
          <p:nvPr/>
        </p:nvSpPr>
        <p:spPr>
          <a:xfrm>
            <a:off x="602271" y="2833808"/>
            <a:ext cx="2326104" cy="400110"/>
          </a:xfrm>
          <a:prstGeom prst="rect">
            <a:avLst/>
          </a:prstGeom>
          <a:solidFill>
            <a:schemeClr val="bg1"/>
          </a:solidFill>
        </p:spPr>
        <p:txBody>
          <a:bodyPr wrap="square" rtlCol="0">
            <a:spAutoFit/>
          </a:bodyPr>
          <a:lstStyle/>
          <a:p>
            <a:pPr algn="r"/>
            <a:r>
              <a:rPr kumimoji="1" lang="zh-CN" altLang="en-US" sz="2000" dirty="0" smtClean="0">
                <a:latin typeface="Microsoft YaHei" charset="-122"/>
                <a:ea typeface="Microsoft YaHei" charset="-122"/>
                <a:cs typeface="Microsoft YaHei" charset="-122"/>
              </a:rPr>
              <a:t>需求价格弹性系数</a:t>
            </a:r>
            <a:endParaRPr kumimoji="1" lang="zh-CN" altLang="en-US" sz="2000" dirty="0">
              <a:latin typeface="Microsoft YaHei" charset="-122"/>
              <a:ea typeface="Microsoft YaHei" charset="-122"/>
              <a:cs typeface="Microsoft YaHei"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952364086"/>
              </p:ext>
            </p:extLst>
          </p:nvPr>
        </p:nvGraphicFramePr>
        <p:xfrm>
          <a:off x="602271" y="3990561"/>
          <a:ext cx="7113982" cy="1042566"/>
        </p:xfrm>
        <a:graphic>
          <a:graphicData uri="http://schemas.openxmlformats.org/presentationml/2006/ole">
            <mc:AlternateContent xmlns:mc="http://schemas.openxmlformats.org/markup-compatibility/2006">
              <mc:Choice xmlns:v="urn:schemas-microsoft-com:vml" Requires="v">
                <p:oleObj spid="_x0000_s3241" r:id="rId11" imgW="2946240" imgH="431640" progId="Equation.KSEE3">
                  <p:embed/>
                </p:oleObj>
              </mc:Choice>
              <mc:Fallback>
                <p:oleObj r:id="rId11" imgW="2946240" imgH="431640" progId="Equation.KSEE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271" y="3990561"/>
                        <a:ext cx="7113982" cy="1042566"/>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284077883"/>
              </p:ext>
            </p:extLst>
          </p:nvPr>
        </p:nvGraphicFramePr>
        <p:xfrm>
          <a:off x="650398" y="5326063"/>
          <a:ext cx="4755791" cy="1137254"/>
        </p:xfrm>
        <a:graphic>
          <a:graphicData uri="http://schemas.openxmlformats.org/presentationml/2006/ole">
            <mc:AlternateContent xmlns:mc="http://schemas.openxmlformats.org/markup-compatibility/2006">
              <mc:Choice xmlns:v="urn:schemas-microsoft-com:vml" Requires="v">
                <p:oleObj spid="_x0000_s3242" r:id="rId13" imgW="1752480" imgH="419040" progId="Equation.KSEE3">
                  <p:embed/>
                </p:oleObj>
              </mc:Choice>
              <mc:Fallback>
                <p:oleObj r:id="rId13" imgW="1752480" imgH="419040" progId="Equation.KSEE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0398" y="5326063"/>
                        <a:ext cx="4755791" cy="1137254"/>
                      </a:xfrm>
                      <a:prstGeom prst="rect">
                        <a:avLst/>
                      </a:prstGeom>
                      <a:noFill/>
                    </p:spPr>
                  </p:pic>
                </p:oleObj>
              </mc:Fallback>
            </mc:AlternateContent>
          </a:graphicData>
        </a:graphic>
      </p:graphicFrame>
      <p:sp>
        <p:nvSpPr>
          <p:cNvPr id="13" name="圆角矩形 12"/>
          <p:cNvSpPr/>
          <p:nvPr/>
        </p:nvSpPr>
        <p:spPr>
          <a:xfrm>
            <a:off x="7122695" y="2552383"/>
            <a:ext cx="1138989" cy="976880"/>
          </a:xfrm>
          <a:prstGeom prst="round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
        <p:nvSpPr>
          <p:cNvPr id="14" name="圆角矩形 13"/>
          <p:cNvSpPr/>
          <p:nvPr/>
        </p:nvSpPr>
        <p:spPr>
          <a:xfrm flipH="1" flipV="1">
            <a:off x="5101389" y="3987580"/>
            <a:ext cx="2614864" cy="1089750"/>
          </a:xfrm>
          <a:prstGeom prst="round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
        <p:nvSpPr>
          <p:cNvPr id="15" name="圆角矩形 14"/>
          <p:cNvSpPr/>
          <p:nvPr/>
        </p:nvSpPr>
        <p:spPr>
          <a:xfrm>
            <a:off x="4010526" y="5229729"/>
            <a:ext cx="1395663" cy="1233588"/>
          </a:xfrm>
          <a:prstGeom prst="round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
        <p:nvSpPr>
          <p:cNvPr id="16" name="圆角矩形 15"/>
          <p:cNvSpPr/>
          <p:nvPr/>
        </p:nvSpPr>
        <p:spPr>
          <a:xfrm>
            <a:off x="9256295" y="2691118"/>
            <a:ext cx="1620252" cy="631720"/>
          </a:xfrm>
          <a:prstGeom prst="roundRect">
            <a:avLst/>
          </a:prstGeom>
          <a:noFill/>
          <a:ln w="38100">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2400" smtClean="0">
                <a:latin typeface="Microsoft YaHei" charset="-122"/>
                <a:ea typeface="Microsoft YaHei" charset="-122"/>
                <a:cs typeface="Microsoft YaHei" charset="-122"/>
              </a:rPr>
              <a:t>一般公式</a:t>
            </a:r>
            <a:endParaRPr kumimoji="1" lang="zh-CN" altLang="en-US" sz="2400">
              <a:latin typeface="Microsoft YaHei" charset="-122"/>
              <a:ea typeface="Microsoft YaHei" charset="-122"/>
              <a:cs typeface="Microsoft YaHei" charset="-122"/>
            </a:endParaRPr>
          </a:p>
        </p:txBody>
      </p:sp>
      <p:sp>
        <p:nvSpPr>
          <p:cNvPr id="18" name="圆角矩形 17"/>
          <p:cNvSpPr/>
          <p:nvPr/>
        </p:nvSpPr>
        <p:spPr>
          <a:xfrm>
            <a:off x="9256294" y="4195984"/>
            <a:ext cx="2037347" cy="631720"/>
          </a:xfrm>
          <a:prstGeom prst="roundRect">
            <a:avLst/>
          </a:prstGeom>
          <a:noFill/>
          <a:ln w="38100">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2400" smtClean="0">
                <a:latin typeface="Microsoft YaHei" charset="-122"/>
                <a:ea typeface="Microsoft YaHei" charset="-122"/>
                <a:cs typeface="Microsoft YaHei" charset="-122"/>
              </a:rPr>
              <a:t>弧弹性公式</a:t>
            </a:r>
            <a:endParaRPr kumimoji="1" lang="zh-CN" altLang="en-US" sz="2400" dirty="0">
              <a:latin typeface="Microsoft YaHei" charset="-122"/>
              <a:ea typeface="Microsoft YaHei" charset="-122"/>
              <a:cs typeface="Microsoft YaHei" charset="-122"/>
            </a:endParaRPr>
          </a:p>
        </p:txBody>
      </p:sp>
      <p:sp>
        <p:nvSpPr>
          <p:cNvPr id="20" name="圆角矩形 19"/>
          <p:cNvSpPr/>
          <p:nvPr/>
        </p:nvSpPr>
        <p:spPr>
          <a:xfrm>
            <a:off x="9256294" y="5526295"/>
            <a:ext cx="2037347" cy="631720"/>
          </a:xfrm>
          <a:prstGeom prst="roundRect">
            <a:avLst/>
          </a:prstGeom>
          <a:noFill/>
          <a:ln w="38100">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点弹性公式</a:t>
            </a:r>
            <a:endParaRPr kumimoji="1" lang="zh-CN" altLang="en-US" sz="2400" dirty="0">
              <a:latin typeface="Microsoft YaHei" charset="-122"/>
              <a:ea typeface="Microsoft YaHei" charset="-122"/>
              <a:cs typeface="Microsoft YaHei" charset="-122"/>
            </a:endParaRPr>
          </a:p>
        </p:txBody>
      </p:sp>
      <p:sp>
        <p:nvSpPr>
          <p:cNvPr id="21" name="圆角矩形 20"/>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一、需求价格弹性</a:t>
            </a:r>
            <a:r>
              <a:rPr kumimoji="1" lang="zh-CN" altLang="en-US" sz="2000" smtClean="0">
                <a:latin typeface="Microsoft YaHei" charset="-122"/>
                <a:ea typeface="Microsoft YaHei" charset="-122"/>
                <a:cs typeface="Microsoft YaHei" charset="-122"/>
              </a:rPr>
              <a:t>的概念</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8904583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4.1.1</a:t>
            </a:r>
            <a:r>
              <a:rPr lang="zh-CN" altLang="en-US" sz="2800" dirty="0" smtClean="0">
                <a:latin typeface="Microsoft YaHei" charset="-122"/>
                <a:ea typeface="Microsoft YaHei" charset="-122"/>
                <a:cs typeface="Microsoft YaHei" charset="-122"/>
              </a:rPr>
              <a:t> 需求价格弹性</a:t>
            </a:r>
            <a:endParaRPr lang="zh-CN" altLang="en-US" sz="2800" dirty="0">
              <a:latin typeface="Microsoft YaHei" charset="-122"/>
              <a:ea typeface="Microsoft YaHei" charset="-122"/>
              <a:cs typeface="Microsoft YaHei" charset="-122"/>
            </a:endParaRPr>
          </a:p>
        </p:txBody>
      </p:sp>
      <p:graphicFrame>
        <p:nvGraphicFramePr>
          <p:cNvPr id="9" name="图表 8"/>
          <p:cNvGraphicFramePr/>
          <p:nvPr>
            <p:extLst/>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682481" y="2705471"/>
            <a:ext cx="10771582" cy="961289"/>
          </a:xfrm>
          <a:prstGeom prst="rect">
            <a:avLst/>
          </a:prstGeom>
          <a:solidFill>
            <a:schemeClr val="bg1"/>
          </a:solidFill>
        </p:spPr>
        <p:txBody>
          <a:bodyPr wrap="square" rtlCol="0">
            <a:spAutoFit/>
          </a:bodyPr>
          <a:lstStyle/>
          <a:p>
            <a:pPr>
              <a:lnSpc>
                <a:spcPct val="150000"/>
              </a:lnSpc>
            </a:pPr>
            <a:r>
              <a:rPr lang="zh-CN" altLang="zh-CN" sz="2000" dirty="0">
                <a:latin typeface="Microsoft YaHei" charset="-122"/>
                <a:ea typeface="Microsoft YaHei" charset="-122"/>
                <a:cs typeface="Microsoft YaHei" charset="-122"/>
              </a:rPr>
              <a:t>根据需求定理，在其他因素不变的条件下</a:t>
            </a:r>
            <a:r>
              <a:rPr lang="zh-CN" altLang="zh-CN" sz="2000" dirty="0" smtClean="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同一种</a:t>
            </a:r>
            <a:r>
              <a:rPr lang="zh-CN" altLang="zh-CN" sz="2000" dirty="0" smtClean="0">
                <a:latin typeface="Microsoft YaHei" charset="-122"/>
                <a:ea typeface="Microsoft YaHei" charset="-122"/>
                <a:cs typeface="Microsoft YaHei" charset="-122"/>
              </a:rPr>
              <a:t>商品</a:t>
            </a:r>
            <a:r>
              <a:rPr lang="zh-CN" altLang="zh-CN" sz="2000" dirty="0">
                <a:latin typeface="Microsoft YaHei" charset="-122"/>
                <a:ea typeface="Microsoft YaHei" charset="-122"/>
                <a:cs typeface="Microsoft YaHei" charset="-122"/>
              </a:rPr>
              <a:t>的需求量与其价格的变化</a:t>
            </a:r>
            <a:r>
              <a:rPr lang="zh-CN" altLang="zh-CN" sz="2000" dirty="0" smtClean="0">
                <a:latin typeface="Microsoft YaHei" charset="-122"/>
                <a:ea typeface="Microsoft YaHei" charset="-122"/>
                <a:cs typeface="Microsoft YaHei" charset="-122"/>
              </a:rPr>
              <a:t>方向</a:t>
            </a:r>
            <a:r>
              <a:rPr lang="zh-CN" altLang="en-US" sz="2000" dirty="0" smtClean="0">
                <a:latin typeface="Microsoft YaHei" charset="-122"/>
                <a:ea typeface="Microsoft YaHei" charset="-122"/>
                <a:cs typeface="Microsoft YaHei" charset="-122"/>
              </a:rPr>
              <a:t>（）</a:t>
            </a:r>
            <a:r>
              <a:rPr lang="zh-CN" altLang="zh-CN" sz="2000" dirty="0" smtClean="0">
                <a:latin typeface="Microsoft YaHei" charset="-122"/>
                <a:ea typeface="Microsoft YaHei" charset="-122"/>
                <a:cs typeface="Microsoft YaHei" charset="-122"/>
              </a:rPr>
              <a:t>，</a:t>
            </a:r>
            <a:r>
              <a:rPr lang="zh-CN" altLang="zh-CN" sz="2000" dirty="0">
                <a:latin typeface="Microsoft YaHei" charset="-122"/>
                <a:ea typeface="Microsoft YaHei" charset="-122"/>
                <a:cs typeface="Microsoft YaHei" charset="-122"/>
              </a:rPr>
              <a:t>所以对于大部分商品而言，其需求价格弹性的计算结果是</a:t>
            </a:r>
            <a:r>
              <a:rPr lang="zh-CN" altLang="zh-CN" sz="2000" dirty="0">
                <a:solidFill>
                  <a:srgbClr val="C00000"/>
                </a:solidFill>
                <a:latin typeface="Microsoft YaHei" charset="-122"/>
                <a:ea typeface="Microsoft YaHei" charset="-122"/>
                <a:cs typeface="Microsoft YaHei" charset="-122"/>
              </a:rPr>
              <a:t>负值</a:t>
            </a:r>
            <a:r>
              <a:rPr lang="zh-CN" altLang="zh-CN"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p:txBody>
      </p:sp>
      <p:sp>
        <p:nvSpPr>
          <p:cNvPr id="12" name="圆角矩形 11"/>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一、需求价格弹性</a:t>
            </a:r>
            <a:r>
              <a:rPr kumimoji="1" lang="zh-CN" altLang="en-US" sz="2000" smtClean="0">
                <a:latin typeface="Microsoft YaHei" charset="-122"/>
                <a:ea typeface="Microsoft YaHei" charset="-122"/>
                <a:cs typeface="Microsoft YaHei" charset="-122"/>
              </a:rPr>
              <a:t>的概念</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7391635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4.1.1</a:t>
            </a:r>
            <a:r>
              <a:rPr lang="zh-CN" altLang="en-US" sz="2800" dirty="0" smtClean="0">
                <a:latin typeface="Microsoft YaHei" charset="-122"/>
                <a:ea typeface="Microsoft YaHei" charset="-122"/>
                <a:cs typeface="Microsoft YaHei" charset="-122"/>
              </a:rPr>
              <a:t> 需求价格弹性</a:t>
            </a:r>
            <a:endParaRPr lang="zh-CN" altLang="en-US" sz="2800" dirty="0">
              <a:latin typeface="Microsoft YaHei" charset="-122"/>
              <a:ea typeface="Microsoft YaHei" charset="-122"/>
              <a:cs typeface="Microsoft YaHei" charset="-122"/>
            </a:endParaRPr>
          </a:p>
        </p:txBody>
      </p:sp>
      <p:graphicFrame>
        <p:nvGraphicFramePr>
          <p:cNvPr id="9" name="图表 8"/>
          <p:cNvGraphicFramePr/>
          <p:nvPr>
            <p:extLst/>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682481" y="2705471"/>
            <a:ext cx="10771582" cy="1015663"/>
          </a:xfrm>
          <a:prstGeom prst="rect">
            <a:avLst/>
          </a:prstGeom>
          <a:solidFill>
            <a:schemeClr val="bg1"/>
          </a:solidFill>
        </p:spPr>
        <p:txBody>
          <a:bodyPr wrap="square" rtlCol="0">
            <a:spAutoFit/>
          </a:bodyPr>
          <a:lstStyle/>
          <a:p>
            <a:pPr>
              <a:lnSpc>
                <a:spcPct val="150000"/>
              </a:lnSpc>
            </a:pPr>
            <a:r>
              <a:rPr lang="zh-CN" altLang="zh-CN" sz="2000" dirty="0">
                <a:latin typeface="Microsoft YaHei" charset="-122"/>
                <a:ea typeface="Microsoft YaHei" charset="-122"/>
                <a:cs typeface="Microsoft YaHei" charset="-122"/>
              </a:rPr>
              <a:t>根据需求定理，在其他因素不变的条件下</a:t>
            </a:r>
            <a:r>
              <a:rPr lang="zh-CN" altLang="zh-CN" sz="2000" dirty="0" smtClean="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同一种</a:t>
            </a:r>
            <a:r>
              <a:rPr lang="zh-CN" altLang="zh-CN" sz="2000" dirty="0" smtClean="0">
                <a:latin typeface="Microsoft YaHei" charset="-122"/>
                <a:ea typeface="Microsoft YaHei" charset="-122"/>
                <a:cs typeface="Microsoft YaHei" charset="-122"/>
              </a:rPr>
              <a:t>商品</a:t>
            </a:r>
            <a:r>
              <a:rPr lang="zh-CN" altLang="zh-CN" sz="2000" dirty="0">
                <a:latin typeface="Microsoft YaHei" charset="-122"/>
                <a:ea typeface="Microsoft YaHei" charset="-122"/>
                <a:cs typeface="Microsoft YaHei" charset="-122"/>
              </a:rPr>
              <a:t>的需求量与其价格的变化</a:t>
            </a:r>
            <a:r>
              <a:rPr lang="zh-CN" altLang="zh-CN" sz="2000" dirty="0" smtClean="0">
                <a:latin typeface="Microsoft YaHei" charset="-122"/>
                <a:ea typeface="Microsoft YaHei" charset="-122"/>
                <a:cs typeface="Microsoft YaHei" charset="-122"/>
              </a:rPr>
              <a:t>方向</a:t>
            </a:r>
            <a:r>
              <a:rPr lang="zh-CN" altLang="en-US" sz="2000" dirty="0" smtClean="0">
                <a:latin typeface="Microsoft YaHei" charset="-122"/>
                <a:ea typeface="Microsoft YaHei" charset="-122"/>
                <a:cs typeface="Microsoft YaHei" charset="-122"/>
              </a:rPr>
              <a:t>相反</a:t>
            </a:r>
            <a:r>
              <a:rPr lang="zh-CN" altLang="zh-CN" sz="2000" dirty="0" smtClean="0">
                <a:latin typeface="Microsoft YaHei" charset="-122"/>
                <a:ea typeface="Microsoft YaHei" charset="-122"/>
                <a:cs typeface="Microsoft YaHei" charset="-122"/>
              </a:rPr>
              <a:t>，</a:t>
            </a:r>
            <a:r>
              <a:rPr lang="zh-CN" altLang="zh-CN" sz="2000" dirty="0">
                <a:latin typeface="Microsoft YaHei" charset="-122"/>
                <a:ea typeface="Microsoft YaHei" charset="-122"/>
                <a:cs typeface="Microsoft YaHei" charset="-122"/>
              </a:rPr>
              <a:t>所以对于大部分商品而言，其需求价格弹性的计算结果是</a:t>
            </a:r>
            <a:r>
              <a:rPr lang="zh-CN" altLang="zh-CN" sz="2000" dirty="0">
                <a:solidFill>
                  <a:srgbClr val="C00000"/>
                </a:solidFill>
                <a:latin typeface="Microsoft YaHei" charset="-122"/>
                <a:ea typeface="Microsoft YaHei" charset="-122"/>
                <a:cs typeface="Microsoft YaHei" charset="-122"/>
              </a:rPr>
              <a:t>负值</a:t>
            </a:r>
            <a:r>
              <a:rPr lang="zh-CN" altLang="zh-CN"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p:txBody>
      </p:sp>
      <p:sp>
        <p:nvSpPr>
          <p:cNvPr id="12" name="圆角矩形 11"/>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一、需求价格弹性</a:t>
            </a:r>
            <a:r>
              <a:rPr kumimoji="1" lang="zh-CN" altLang="en-US" sz="2000" smtClean="0">
                <a:latin typeface="Microsoft YaHei" charset="-122"/>
                <a:ea typeface="Microsoft YaHei" charset="-122"/>
                <a:cs typeface="Microsoft YaHei" charset="-122"/>
              </a:rPr>
              <a:t>的概念</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1210043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4.1.1</a:t>
            </a:r>
            <a:r>
              <a:rPr lang="zh-CN" altLang="en-US" sz="2800" dirty="0" smtClean="0">
                <a:latin typeface="Microsoft YaHei" charset="-122"/>
                <a:ea typeface="Microsoft YaHei" charset="-122"/>
                <a:cs typeface="Microsoft YaHei" charset="-122"/>
              </a:rPr>
              <a:t> 需求价格弹性</a:t>
            </a:r>
            <a:endParaRPr lang="zh-CN" altLang="en-US" sz="2800" dirty="0">
              <a:latin typeface="Microsoft YaHei" charset="-122"/>
              <a:ea typeface="Microsoft YaHei" charset="-122"/>
              <a:cs typeface="Microsoft YaHei" charset="-122"/>
            </a:endParaRPr>
          </a:p>
        </p:txBody>
      </p:sp>
      <p:graphicFrame>
        <p:nvGraphicFramePr>
          <p:cNvPr id="9" name="图表 8"/>
          <p:cNvGraphicFramePr/>
          <p:nvPr>
            <p:extLst/>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682481" y="2705471"/>
            <a:ext cx="10771582" cy="1938992"/>
          </a:xfrm>
          <a:prstGeom prst="rect">
            <a:avLst/>
          </a:prstGeom>
          <a:solidFill>
            <a:schemeClr val="bg1"/>
          </a:solidFill>
        </p:spPr>
        <p:txBody>
          <a:bodyPr wrap="square" rtlCol="0">
            <a:spAutoFit/>
          </a:bodyPr>
          <a:lstStyle/>
          <a:p>
            <a:pPr>
              <a:lnSpc>
                <a:spcPct val="150000"/>
              </a:lnSpc>
            </a:pPr>
            <a:r>
              <a:rPr lang="zh-CN" altLang="zh-CN" sz="2000" dirty="0">
                <a:latin typeface="Microsoft YaHei" charset="-122"/>
                <a:ea typeface="Microsoft YaHei" charset="-122"/>
                <a:cs typeface="Microsoft YaHei" charset="-122"/>
              </a:rPr>
              <a:t>根据需求定理，在其他因素不变的条件下</a:t>
            </a:r>
            <a:r>
              <a:rPr lang="zh-CN" altLang="zh-CN" sz="2000" dirty="0" smtClean="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同一种</a:t>
            </a:r>
            <a:r>
              <a:rPr lang="zh-CN" altLang="zh-CN" sz="2000" dirty="0" smtClean="0">
                <a:latin typeface="Microsoft YaHei" charset="-122"/>
                <a:ea typeface="Microsoft YaHei" charset="-122"/>
                <a:cs typeface="Microsoft YaHei" charset="-122"/>
              </a:rPr>
              <a:t>商品</a:t>
            </a:r>
            <a:r>
              <a:rPr lang="zh-CN" altLang="zh-CN" sz="2000" dirty="0">
                <a:latin typeface="Microsoft YaHei" charset="-122"/>
                <a:ea typeface="Microsoft YaHei" charset="-122"/>
                <a:cs typeface="Microsoft YaHei" charset="-122"/>
              </a:rPr>
              <a:t>的需求量与其价格的变化方向相反，所以对于大部分商品而言，其需求价格弹性的计算结果是</a:t>
            </a:r>
            <a:r>
              <a:rPr lang="zh-CN" altLang="zh-CN" sz="2000" dirty="0">
                <a:solidFill>
                  <a:srgbClr val="C00000"/>
                </a:solidFill>
                <a:latin typeface="Microsoft YaHei" charset="-122"/>
                <a:ea typeface="Microsoft YaHei" charset="-122"/>
                <a:cs typeface="Microsoft YaHei" charset="-122"/>
              </a:rPr>
              <a:t>负值</a:t>
            </a:r>
            <a:r>
              <a:rPr lang="zh-CN" altLang="zh-CN"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zh-CN" altLang="zh-CN" sz="2000" dirty="0" smtClean="0">
                <a:latin typeface="Microsoft YaHei" charset="-122"/>
                <a:ea typeface="Microsoft YaHei" charset="-122"/>
                <a:cs typeface="Microsoft YaHei" charset="-122"/>
              </a:rPr>
              <a:t>但</a:t>
            </a:r>
            <a:r>
              <a:rPr lang="zh-CN" altLang="zh-CN" sz="2000" dirty="0">
                <a:latin typeface="Microsoft YaHei" charset="-122"/>
                <a:ea typeface="Microsoft YaHei" charset="-122"/>
                <a:cs typeface="Microsoft YaHei" charset="-122"/>
              </a:rPr>
              <a:t>在实际运用中，为方便起见，商品的需求价格弹性一般都取其</a:t>
            </a:r>
            <a:r>
              <a:rPr lang="zh-CN" altLang="zh-CN" sz="2000" dirty="0">
                <a:solidFill>
                  <a:srgbClr val="C00000"/>
                </a:solidFill>
                <a:latin typeface="Microsoft YaHei" charset="-122"/>
                <a:ea typeface="Microsoft YaHei" charset="-122"/>
                <a:cs typeface="Microsoft YaHei" charset="-122"/>
              </a:rPr>
              <a:t>绝对值</a:t>
            </a:r>
            <a:r>
              <a:rPr lang="zh-CN" altLang="zh-CN"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zh-CN" altLang="zh-CN" sz="2000" dirty="0" smtClean="0">
                <a:latin typeface="Microsoft YaHei" charset="-122"/>
                <a:ea typeface="Microsoft YaHei" charset="-122"/>
                <a:cs typeface="Microsoft YaHei" charset="-122"/>
              </a:rPr>
              <a:t>计算</a:t>
            </a:r>
            <a:r>
              <a:rPr lang="zh-CN" altLang="zh-CN" sz="2000" dirty="0">
                <a:latin typeface="Microsoft YaHei" charset="-122"/>
                <a:ea typeface="Microsoft YaHei" charset="-122"/>
                <a:cs typeface="Microsoft YaHei" charset="-122"/>
              </a:rPr>
              <a:t>出来的需求价格弹性系数</a:t>
            </a:r>
            <a:r>
              <a:rPr lang="zh-CN" altLang="zh-CN" sz="2000" dirty="0">
                <a:solidFill>
                  <a:srgbClr val="C00000"/>
                </a:solidFill>
                <a:latin typeface="Microsoft YaHei" charset="-122"/>
                <a:ea typeface="Microsoft YaHei" charset="-122"/>
                <a:cs typeface="Microsoft YaHei" charset="-122"/>
              </a:rPr>
              <a:t>越大</a:t>
            </a:r>
            <a:r>
              <a:rPr lang="zh-CN" altLang="zh-CN" sz="2000" dirty="0">
                <a:latin typeface="Microsoft YaHei" charset="-122"/>
                <a:ea typeface="Microsoft YaHei" charset="-122"/>
                <a:cs typeface="Microsoft YaHei" charset="-122"/>
              </a:rPr>
              <a:t>，说明该商品的需求量对其价格变动的反应</a:t>
            </a:r>
            <a:r>
              <a:rPr lang="zh-CN" altLang="zh-CN" sz="2000" dirty="0">
                <a:solidFill>
                  <a:srgbClr val="C00000"/>
                </a:solidFill>
                <a:latin typeface="Microsoft YaHei" charset="-122"/>
                <a:ea typeface="Microsoft YaHei" charset="-122"/>
                <a:cs typeface="Microsoft YaHei" charset="-122"/>
              </a:rPr>
              <a:t>灵敏度越高</a:t>
            </a:r>
            <a:r>
              <a:rPr lang="zh-CN" altLang="zh-CN" sz="2000" dirty="0">
                <a:latin typeface="Microsoft YaHei" charset="-122"/>
                <a:ea typeface="Microsoft YaHei" charset="-122"/>
                <a:cs typeface="Microsoft YaHei" charset="-122"/>
              </a:rPr>
              <a:t>。</a:t>
            </a:r>
          </a:p>
        </p:txBody>
      </p:sp>
      <p:sp>
        <p:nvSpPr>
          <p:cNvPr id="12" name="圆角矩形 11"/>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一、需求价格弹性</a:t>
            </a:r>
            <a:r>
              <a:rPr kumimoji="1" lang="zh-CN" altLang="en-US" sz="2000" smtClean="0">
                <a:latin typeface="Microsoft YaHei" charset="-122"/>
                <a:ea typeface="Microsoft YaHei" charset="-122"/>
                <a:cs typeface="Microsoft YaHei" charset="-122"/>
              </a:rPr>
              <a:t>的概念</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1107188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6" y="583789"/>
            <a:ext cx="7841685"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截图下课自己做一下，下</a:t>
            </a:r>
            <a:r>
              <a:rPr lang="zh-CN" altLang="en-US" sz="2800" smtClean="0">
                <a:latin typeface="Microsoft YaHei" charset="-122"/>
                <a:ea typeface="Microsoft YaHei" charset="-122"/>
                <a:cs typeface="Microsoft YaHei" charset="-122"/>
              </a:rPr>
              <a:t>节课公布答案</a:t>
            </a:r>
            <a:endParaRPr lang="zh-CN" altLang="en-US" sz="2800" dirty="0">
              <a:latin typeface="Microsoft YaHei" charset="-122"/>
              <a:ea typeface="Microsoft YaHei" charset="-122"/>
              <a:cs typeface="Microsoft YaHei" charset="-122"/>
            </a:endParaRPr>
          </a:p>
        </p:txBody>
      </p:sp>
      <p:sp>
        <p:nvSpPr>
          <p:cNvPr id="2" name="矩形 1"/>
          <p:cNvSpPr/>
          <p:nvPr/>
        </p:nvSpPr>
        <p:spPr>
          <a:xfrm>
            <a:off x="986589" y="1126851"/>
            <a:ext cx="8229600" cy="1477328"/>
          </a:xfrm>
          <a:prstGeom prst="rect">
            <a:avLst/>
          </a:prstGeom>
        </p:spPr>
        <p:txBody>
          <a:bodyPr wrap="square">
            <a:spAutoFit/>
          </a:bodyPr>
          <a:lstStyle/>
          <a:p>
            <a:pPr fontAlgn="t">
              <a:lnSpc>
                <a:spcPct val="150000"/>
              </a:lnSpc>
            </a:pPr>
            <a:r>
              <a:rPr lang="zh-CN" altLang="en-US" sz="2000" dirty="0">
                <a:latin typeface="Microsoft YaHei" charset="-122"/>
                <a:ea typeface="Microsoft YaHei" charset="-122"/>
                <a:cs typeface="Microsoft YaHei" charset="-122"/>
              </a:rPr>
              <a:t>设某水泥厂的需求函数为</a:t>
            </a:r>
            <a:r>
              <a:rPr lang="en-US" altLang="zh-CN" sz="2000" dirty="0">
                <a:latin typeface="Microsoft YaHei" charset="-122"/>
                <a:ea typeface="Microsoft YaHei" charset="-122"/>
                <a:cs typeface="Microsoft YaHei" charset="-122"/>
              </a:rPr>
              <a:t>Q=400-2P</a:t>
            </a:r>
            <a:r>
              <a:rPr lang="zh-CN" altLang="en-US" sz="2000" dirty="0">
                <a:latin typeface="Microsoft YaHei" charset="-122"/>
                <a:ea typeface="Microsoft YaHei" charset="-122"/>
                <a:cs typeface="Microsoft YaHei" charset="-122"/>
              </a:rPr>
              <a:t>。问：</a:t>
            </a:r>
          </a:p>
          <a:p>
            <a:pPr fontAlgn="t">
              <a:lnSpc>
                <a:spcPct val="150000"/>
              </a:lnSpc>
            </a:pPr>
            <a:r>
              <a:rPr lang="en-US" altLang="zh-CN" sz="2000" dirty="0" smtClean="0">
                <a:latin typeface="Microsoft YaHei" charset="-122"/>
                <a:ea typeface="Microsoft YaHei" charset="-122"/>
                <a:cs typeface="Microsoft YaHei" charset="-122"/>
              </a:rPr>
              <a:t>1</a:t>
            </a:r>
            <a:r>
              <a:rPr lang="en-US" altLang="zh-CN" sz="2000" dirty="0">
                <a:latin typeface="Microsoft YaHei" charset="-122"/>
                <a:ea typeface="Microsoft YaHei" charset="-122"/>
                <a:cs typeface="Microsoft YaHei" charset="-122"/>
              </a:rPr>
              <a:t>. </a:t>
            </a:r>
            <a:r>
              <a:rPr lang="zh-CN" altLang="en-US" sz="2000" dirty="0">
                <a:latin typeface="Microsoft YaHei" charset="-122"/>
                <a:ea typeface="Microsoft YaHei" charset="-122"/>
                <a:cs typeface="Microsoft YaHei" charset="-122"/>
              </a:rPr>
              <a:t>该厂计划销售水泥</a:t>
            </a:r>
            <a:r>
              <a:rPr lang="en-US" altLang="zh-CN" sz="2000" dirty="0">
                <a:latin typeface="Microsoft YaHei" charset="-122"/>
                <a:ea typeface="Microsoft YaHei" charset="-122"/>
                <a:cs typeface="Microsoft YaHei" charset="-122"/>
              </a:rPr>
              <a:t>180</a:t>
            </a:r>
            <a:r>
              <a:rPr lang="zh-CN" altLang="en-US" sz="2000" dirty="0">
                <a:latin typeface="Microsoft YaHei" charset="-122"/>
                <a:ea typeface="Microsoft YaHei" charset="-122"/>
                <a:cs typeface="Microsoft YaHei" charset="-122"/>
              </a:rPr>
              <a:t>吨，价格应为多少</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fontAlgn="t">
              <a:lnSpc>
                <a:spcPct val="150000"/>
              </a:lnSpc>
            </a:pPr>
            <a:r>
              <a:rPr lang="en-US" altLang="zh-CN" sz="2000" dirty="0" smtClean="0">
                <a:latin typeface="Microsoft YaHei" charset="-122"/>
                <a:ea typeface="Microsoft YaHei" charset="-122"/>
                <a:cs typeface="Microsoft YaHei" charset="-122"/>
              </a:rPr>
              <a:t>2.</a:t>
            </a:r>
            <a:r>
              <a:rPr lang="zh-CN" altLang="en-US" sz="2000" dirty="0" smtClean="0">
                <a:latin typeface="Microsoft YaHei" charset="-122"/>
                <a:ea typeface="Microsoft YaHei" charset="-122"/>
                <a:cs typeface="Microsoft YaHei" charset="-122"/>
              </a:rPr>
              <a:t> 每</a:t>
            </a:r>
            <a:r>
              <a:rPr lang="zh-CN" altLang="en-US" sz="2000" dirty="0">
                <a:latin typeface="Microsoft YaHei" charset="-122"/>
                <a:ea typeface="Microsoft YaHei" charset="-122"/>
                <a:cs typeface="Microsoft YaHei" charset="-122"/>
              </a:rPr>
              <a:t>吨水泥价格</a:t>
            </a:r>
            <a:r>
              <a:rPr lang="en-US" altLang="zh-CN" sz="2000" dirty="0">
                <a:latin typeface="Microsoft YaHei" charset="-122"/>
                <a:ea typeface="Microsoft YaHei" charset="-122"/>
                <a:cs typeface="Microsoft YaHei" charset="-122"/>
              </a:rPr>
              <a:t>P=120</a:t>
            </a:r>
            <a:r>
              <a:rPr lang="zh-CN" altLang="en-US" sz="2000" dirty="0">
                <a:latin typeface="Microsoft YaHei" charset="-122"/>
                <a:ea typeface="Microsoft YaHei" charset="-122"/>
                <a:cs typeface="Microsoft YaHei" charset="-122"/>
              </a:rPr>
              <a:t>美元时的价格点弹性为多少</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7339738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6589" y="1126851"/>
            <a:ext cx="8229600" cy="2862322"/>
          </a:xfrm>
          <a:prstGeom prst="rect">
            <a:avLst/>
          </a:prstGeom>
        </p:spPr>
        <p:txBody>
          <a:bodyPr wrap="square">
            <a:spAutoFit/>
          </a:bodyPr>
          <a:lstStyle/>
          <a:p>
            <a:pPr fontAlgn="t">
              <a:lnSpc>
                <a:spcPct val="150000"/>
              </a:lnSpc>
            </a:pPr>
            <a:r>
              <a:rPr lang="zh-CN" altLang="en-US" sz="2000" dirty="0">
                <a:latin typeface="Microsoft YaHei" charset="-122"/>
                <a:ea typeface="Microsoft YaHei" charset="-122"/>
                <a:cs typeface="Microsoft YaHei" charset="-122"/>
              </a:rPr>
              <a:t>设某水泥厂的需求函数为</a:t>
            </a:r>
            <a:r>
              <a:rPr lang="en-US" altLang="zh-CN" sz="2000" dirty="0">
                <a:latin typeface="Microsoft YaHei" charset="-122"/>
                <a:ea typeface="Microsoft YaHei" charset="-122"/>
                <a:cs typeface="Microsoft YaHei" charset="-122"/>
              </a:rPr>
              <a:t>Q=400-2P</a:t>
            </a:r>
            <a:r>
              <a:rPr lang="zh-CN" altLang="en-US" sz="2000" dirty="0">
                <a:latin typeface="Microsoft YaHei" charset="-122"/>
                <a:ea typeface="Microsoft YaHei" charset="-122"/>
                <a:cs typeface="Microsoft YaHei" charset="-122"/>
              </a:rPr>
              <a:t>。问：</a:t>
            </a:r>
          </a:p>
          <a:p>
            <a:pPr fontAlgn="t">
              <a:lnSpc>
                <a:spcPct val="150000"/>
              </a:lnSpc>
            </a:pPr>
            <a:r>
              <a:rPr lang="en-US" altLang="zh-CN" sz="2000" dirty="0" smtClean="0">
                <a:latin typeface="Microsoft YaHei" charset="-122"/>
                <a:ea typeface="Microsoft YaHei" charset="-122"/>
                <a:cs typeface="Microsoft YaHei" charset="-122"/>
              </a:rPr>
              <a:t>1</a:t>
            </a:r>
            <a:r>
              <a:rPr lang="en-US" altLang="zh-CN" sz="2000" dirty="0">
                <a:latin typeface="Microsoft YaHei" charset="-122"/>
                <a:ea typeface="Microsoft YaHei" charset="-122"/>
                <a:cs typeface="Microsoft YaHei" charset="-122"/>
              </a:rPr>
              <a:t>. </a:t>
            </a:r>
            <a:r>
              <a:rPr lang="zh-CN" altLang="en-US" sz="2000" dirty="0">
                <a:latin typeface="Microsoft YaHei" charset="-122"/>
                <a:ea typeface="Microsoft YaHei" charset="-122"/>
                <a:cs typeface="Microsoft YaHei" charset="-122"/>
              </a:rPr>
              <a:t>该厂计划销售水泥</a:t>
            </a:r>
            <a:r>
              <a:rPr lang="en-US" altLang="zh-CN" sz="2000" dirty="0">
                <a:latin typeface="Microsoft YaHei" charset="-122"/>
                <a:ea typeface="Microsoft YaHei" charset="-122"/>
                <a:cs typeface="Microsoft YaHei" charset="-122"/>
              </a:rPr>
              <a:t>180</a:t>
            </a:r>
            <a:r>
              <a:rPr lang="zh-CN" altLang="en-US" sz="2000" dirty="0">
                <a:latin typeface="Microsoft YaHei" charset="-122"/>
                <a:ea typeface="Microsoft YaHei" charset="-122"/>
                <a:cs typeface="Microsoft YaHei" charset="-122"/>
              </a:rPr>
              <a:t>吨，价格应为多少</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fontAlgn="t">
              <a:lnSpc>
                <a:spcPct val="150000"/>
              </a:lnSpc>
            </a:pPr>
            <a:r>
              <a:rPr lang="en-US" altLang="zh-CN" sz="2000" dirty="0" smtClean="0">
                <a:latin typeface="Microsoft YaHei" charset="-122"/>
                <a:ea typeface="Microsoft YaHei" charset="-122"/>
                <a:cs typeface="Microsoft YaHei" charset="-122"/>
              </a:rPr>
              <a:t>2.</a:t>
            </a:r>
            <a:r>
              <a:rPr lang="zh-CN" altLang="en-US" sz="2000" dirty="0" smtClean="0">
                <a:latin typeface="Microsoft YaHei" charset="-122"/>
                <a:ea typeface="Microsoft YaHei" charset="-122"/>
                <a:cs typeface="Microsoft YaHei" charset="-122"/>
              </a:rPr>
              <a:t> 每</a:t>
            </a:r>
            <a:r>
              <a:rPr lang="zh-CN" altLang="en-US" sz="2000" dirty="0">
                <a:latin typeface="Microsoft YaHei" charset="-122"/>
                <a:ea typeface="Microsoft YaHei" charset="-122"/>
                <a:cs typeface="Microsoft YaHei" charset="-122"/>
              </a:rPr>
              <a:t>吨水泥价格</a:t>
            </a:r>
            <a:r>
              <a:rPr lang="en-US" altLang="zh-CN" sz="2000" dirty="0">
                <a:latin typeface="Microsoft YaHei" charset="-122"/>
                <a:ea typeface="Microsoft YaHei" charset="-122"/>
                <a:cs typeface="Microsoft YaHei" charset="-122"/>
              </a:rPr>
              <a:t>P=120</a:t>
            </a:r>
            <a:r>
              <a:rPr lang="zh-CN" altLang="en-US" sz="2000" dirty="0">
                <a:latin typeface="Microsoft YaHei" charset="-122"/>
                <a:ea typeface="Microsoft YaHei" charset="-122"/>
                <a:cs typeface="Microsoft YaHei" charset="-122"/>
              </a:rPr>
              <a:t>美元时的价格点弹性为多少</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fontAlgn="t">
              <a:lnSpc>
                <a:spcPct val="150000"/>
              </a:lnSpc>
            </a:pPr>
            <a:r>
              <a:rPr lang="zh-CN" altLang="en-US" sz="2000" dirty="0">
                <a:latin typeface="Microsoft YaHei" charset="-122"/>
                <a:ea typeface="Microsoft YaHei" charset="-122"/>
                <a:cs typeface="Microsoft YaHei" charset="-122"/>
              </a:rPr>
              <a:t>解</a:t>
            </a:r>
            <a:r>
              <a:rPr lang="zh-CN" altLang="en-US" sz="2000" dirty="0" smtClean="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1.</a:t>
            </a:r>
            <a:r>
              <a:rPr lang="mr-IN" altLang="zh-CN" sz="2000" dirty="0" smtClean="0">
                <a:latin typeface="Microsoft YaHei" charset="-122"/>
                <a:ea typeface="Microsoft YaHei" charset="-122"/>
                <a:cs typeface="Microsoft YaHei" charset="-122"/>
              </a:rPr>
              <a:t> </a:t>
            </a:r>
            <a:r>
              <a:rPr lang="zh-CN" altLang="mr-IN" sz="2000" dirty="0">
                <a:latin typeface="Microsoft YaHei" charset="-122"/>
                <a:ea typeface="Microsoft YaHei" charset="-122"/>
                <a:cs typeface="Microsoft YaHei" charset="-122"/>
              </a:rPr>
              <a:t>由</a:t>
            </a:r>
            <a:r>
              <a:rPr lang="zh-CN" altLang="en-US" sz="2000" dirty="0">
                <a:latin typeface="Microsoft YaHei" charset="-122"/>
                <a:ea typeface="Microsoft YaHei" charset="-122"/>
                <a:cs typeface="Microsoft YaHei" charset="-122"/>
              </a:rPr>
              <a:t>题可知</a:t>
            </a:r>
            <a:r>
              <a:rPr lang="zh-CN" altLang="mr-IN" sz="2000" dirty="0">
                <a:latin typeface="Microsoft YaHei" charset="-122"/>
                <a:ea typeface="Microsoft YaHei" charset="-122"/>
                <a:cs typeface="Microsoft YaHei" charset="-122"/>
              </a:rPr>
              <a:t>，</a:t>
            </a:r>
            <a:r>
              <a:rPr lang="mr-IN" altLang="zh-CN" sz="2000" dirty="0">
                <a:latin typeface="Microsoft YaHei" charset="-122"/>
                <a:ea typeface="Microsoft YaHei" charset="-122"/>
                <a:cs typeface="Microsoft YaHei" charset="-122"/>
              </a:rPr>
              <a:t> </a:t>
            </a:r>
            <a:r>
              <a:rPr lang="mr-IN" altLang="zh-CN" sz="2000" dirty="0" err="1">
                <a:latin typeface="Microsoft YaHei" charset="-122"/>
                <a:ea typeface="Microsoft YaHei" charset="-122"/>
                <a:cs typeface="Microsoft YaHei" charset="-122"/>
              </a:rPr>
              <a:t>Q</a:t>
            </a:r>
            <a:r>
              <a:rPr lang="mr-IN" altLang="zh-CN" sz="2000" dirty="0">
                <a:latin typeface="Microsoft YaHei" charset="-122"/>
                <a:ea typeface="Microsoft YaHei" charset="-122"/>
                <a:cs typeface="Microsoft YaHei" charset="-122"/>
              </a:rPr>
              <a:t>=180</a:t>
            </a:r>
            <a:endParaRPr lang="en-US" altLang="zh-CN" sz="2000" dirty="0">
              <a:latin typeface="Microsoft YaHei" charset="-122"/>
              <a:ea typeface="Microsoft YaHei" charset="-122"/>
              <a:cs typeface="Microsoft YaHei" charset="-122"/>
            </a:endParaRPr>
          </a:p>
          <a:p>
            <a:pPr fontAlgn="t">
              <a:lnSpc>
                <a:spcPct val="150000"/>
              </a:lnSpc>
            </a:pPr>
            <a:r>
              <a:rPr lang="zh-CN" altLang="en-US" sz="2000" dirty="0">
                <a:latin typeface="Microsoft YaHei" charset="-122"/>
                <a:ea typeface="Microsoft YaHei" charset="-122"/>
                <a:cs typeface="Microsoft YaHei" charset="-122"/>
              </a:rPr>
              <a:t>        </a:t>
            </a:r>
            <a:r>
              <a:rPr lang="zh-CN" altLang="en-US" sz="2000" dirty="0" smtClean="0">
                <a:latin typeface="Microsoft YaHei" charset="-122"/>
                <a:ea typeface="Microsoft YaHei" charset="-122"/>
                <a:cs typeface="Microsoft YaHei" charset="-122"/>
              </a:rPr>
              <a:t>   则</a:t>
            </a:r>
            <a:r>
              <a:rPr lang="zh-CN" altLang="en-US" sz="2000" dirty="0">
                <a:latin typeface="Microsoft YaHei" charset="-122"/>
                <a:ea typeface="Microsoft YaHei" charset="-122"/>
                <a:cs typeface="Microsoft YaHei" charset="-122"/>
              </a:rPr>
              <a:t>可得</a:t>
            </a:r>
            <a:r>
              <a:rPr lang="en-US" altLang="zh-CN" sz="2000" dirty="0">
                <a:latin typeface="Microsoft YaHei" charset="-122"/>
                <a:ea typeface="Microsoft YaHei" charset="-122"/>
                <a:cs typeface="Microsoft YaHei" charset="-122"/>
              </a:rPr>
              <a:t>180</a:t>
            </a:r>
            <a:r>
              <a:rPr lang="mr-IN" altLang="zh-CN" sz="2000" dirty="0">
                <a:latin typeface="Microsoft YaHei" charset="-122"/>
                <a:ea typeface="Microsoft YaHei" charset="-122"/>
                <a:cs typeface="Microsoft YaHei" charset="-122"/>
              </a:rPr>
              <a:t>=400-2P</a:t>
            </a:r>
            <a:endParaRPr lang="en-US" altLang="zh-CN" sz="2000" dirty="0">
              <a:latin typeface="Microsoft YaHei" charset="-122"/>
              <a:ea typeface="Microsoft YaHei" charset="-122"/>
              <a:cs typeface="Microsoft YaHei" charset="-122"/>
            </a:endParaRPr>
          </a:p>
          <a:p>
            <a:pPr fontAlgn="t">
              <a:lnSpc>
                <a:spcPct val="150000"/>
              </a:lnSpc>
            </a:pPr>
            <a:r>
              <a:rPr lang="zh-CN" altLang="en-US" sz="2000" dirty="0">
                <a:latin typeface="Microsoft YaHei" charset="-122"/>
                <a:ea typeface="Microsoft YaHei" charset="-122"/>
                <a:cs typeface="Microsoft YaHei" charset="-122"/>
              </a:rPr>
              <a:t>        </a:t>
            </a:r>
            <a:r>
              <a:rPr lang="zh-CN" altLang="en-US" sz="2000" dirty="0" smtClean="0">
                <a:latin typeface="Microsoft YaHei" charset="-122"/>
                <a:ea typeface="Microsoft YaHei" charset="-122"/>
                <a:cs typeface="Microsoft YaHei" charset="-122"/>
              </a:rPr>
              <a:t>   求得</a:t>
            </a:r>
            <a:r>
              <a:rPr lang="mr-IN" altLang="zh-CN" sz="2000" dirty="0" err="1" smtClean="0">
                <a:latin typeface="Microsoft YaHei" charset="-122"/>
                <a:ea typeface="Microsoft YaHei" charset="-122"/>
                <a:cs typeface="Microsoft YaHei" charset="-122"/>
              </a:rPr>
              <a:t>P</a:t>
            </a:r>
            <a:r>
              <a:rPr lang="mr-IN" altLang="zh-CN" sz="2000" dirty="0" smtClean="0">
                <a:latin typeface="Microsoft YaHei" charset="-122"/>
                <a:ea typeface="Microsoft YaHei" charset="-122"/>
                <a:cs typeface="Microsoft YaHei" charset="-122"/>
              </a:rPr>
              <a:t>=110</a:t>
            </a:r>
            <a:r>
              <a:rPr lang="zh-CN" altLang="en-US" sz="2000" dirty="0" smtClean="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元） </a:t>
            </a:r>
            <a:r>
              <a:rPr lang="zh-CN" altLang="mr-IN"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3769597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6589" y="1126851"/>
            <a:ext cx="8229600" cy="4247317"/>
          </a:xfrm>
          <a:prstGeom prst="rect">
            <a:avLst/>
          </a:prstGeom>
        </p:spPr>
        <p:txBody>
          <a:bodyPr wrap="square">
            <a:spAutoFit/>
          </a:bodyPr>
          <a:lstStyle/>
          <a:p>
            <a:pPr fontAlgn="t">
              <a:lnSpc>
                <a:spcPct val="150000"/>
              </a:lnSpc>
            </a:pPr>
            <a:r>
              <a:rPr lang="zh-CN" altLang="en-US" sz="2000" dirty="0">
                <a:latin typeface="Microsoft YaHei" charset="-122"/>
                <a:ea typeface="Microsoft YaHei" charset="-122"/>
                <a:cs typeface="Microsoft YaHei" charset="-122"/>
              </a:rPr>
              <a:t>设某水泥厂的需求函数为</a:t>
            </a:r>
            <a:r>
              <a:rPr lang="en-US" altLang="zh-CN" sz="2000" dirty="0">
                <a:latin typeface="Microsoft YaHei" charset="-122"/>
                <a:ea typeface="Microsoft YaHei" charset="-122"/>
                <a:cs typeface="Microsoft YaHei" charset="-122"/>
              </a:rPr>
              <a:t>Q=400-2P</a:t>
            </a:r>
            <a:r>
              <a:rPr lang="zh-CN" altLang="en-US" sz="2000" dirty="0">
                <a:latin typeface="Microsoft YaHei" charset="-122"/>
                <a:ea typeface="Microsoft YaHei" charset="-122"/>
                <a:cs typeface="Microsoft YaHei" charset="-122"/>
              </a:rPr>
              <a:t>。问：</a:t>
            </a:r>
          </a:p>
          <a:p>
            <a:pPr fontAlgn="t">
              <a:lnSpc>
                <a:spcPct val="150000"/>
              </a:lnSpc>
            </a:pPr>
            <a:r>
              <a:rPr lang="en-US" altLang="zh-CN" sz="2000" dirty="0" smtClean="0">
                <a:latin typeface="Microsoft YaHei" charset="-122"/>
                <a:ea typeface="Microsoft YaHei" charset="-122"/>
                <a:cs typeface="Microsoft YaHei" charset="-122"/>
              </a:rPr>
              <a:t>1</a:t>
            </a:r>
            <a:r>
              <a:rPr lang="en-US" altLang="zh-CN" sz="2000" dirty="0">
                <a:latin typeface="Microsoft YaHei" charset="-122"/>
                <a:ea typeface="Microsoft YaHei" charset="-122"/>
                <a:cs typeface="Microsoft YaHei" charset="-122"/>
              </a:rPr>
              <a:t>. </a:t>
            </a:r>
            <a:r>
              <a:rPr lang="zh-CN" altLang="en-US" sz="2000" dirty="0">
                <a:latin typeface="Microsoft YaHei" charset="-122"/>
                <a:ea typeface="Microsoft YaHei" charset="-122"/>
                <a:cs typeface="Microsoft YaHei" charset="-122"/>
              </a:rPr>
              <a:t>该厂计划销售水泥</a:t>
            </a:r>
            <a:r>
              <a:rPr lang="en-US" altLang="zh-CN" sz="2000" dirty="0">
                <a:latin typeface="Microsoft YaHei" charset="-122"/>
                <a:ea typeface="Microsoft YaHei" charset="-122"/>
                <a:cs typeface="Microsoft YaHei" charset="-122"/>
              </a:rPr>
              <a:t>180</a:t>
            </a:r>
            <a:r>
              <a:rPr lang="zh-CN" altLang="en-US" sz="2000" dirty="0">
                <a:latin typeface="Microsoft YaHei" charset="-122"/>
                <a:ea typeface="Microsoft YaHei" charset="-122"/>
                <a:cs typeface="Microsoft YaHei" charset="-122"/>
              </a:rPr>
              <a:t>吨，价格应为多少</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fontAlgn="t">
              <a:lnSpc>
                <a:spcPct val="150000"/>
              </a:lnSpc>
            </a:pPr>
            <a:r>
              <a:rPr lang="en-US" altLang="zh-CN" sz="2000" dirty="0" smtClean="0">
                <a:latin typeface="Microsoft YaHei" charset="-122"/>
                <a:ea typeface="Microsoft YaHei" charset="-122"/>
                <a:cs typeface="Microsoft YaHei" charset="-122"/>
              </a:rPr>
              <a:t>2.</a:t>
            </a:r>
            <a:r>
              <a:rPr lang="zh-CN" altLang="en-US" sz="2000" dirty="0" smtClean="0">
                <a:latin typeface="Microsoft YaHei" charset="-122"/>
                <a:ea typeface="Microsoft YaHei" charset="-122"/>
                <a:cs typeface="Microsoft YaHei" charset="-122"/>
              </a:rPr>
              <a:t> 每</a:t>
            </a:r>
            <a:r>
              <a:rPr lang="zh-CN" altLang="en-US" sz="2000" dirty="0">
                <a:latin typeface="Microsoft YaHei" charset="-122"/>
                <a:ea typeface="Microsoft YaHei" charset="-122"/>
                <a:cs typeface="Microsoft YaHei" charset="-122"/>
              </a:rPr>
              <a:t>吨水泥价格</a:t>
            </a:r>
            <a:r>
              <a:rPr lang="en-US" altLang="zh-CN" sz="2000" dirty="0">
                <a:latin typeface="Microsoft YaHei" charset="-122"/>
                <a:ea typeface="Microsoft YaHei" charset="-122"/>
                <a:cs typeface="Microsoft YaHei" charset="-122"/>
              </a:rPr>
              <a:t>P=120</a:t>
            </a:r>
            <a:r>
              <a:rPr lang="zh-CN" altLang="en-US" sz="2000" dirty="0">
                <a:latin typeface="Microsoft YaHei" charset="-122"/>
                <a:ea typeface="Microsoft YaHei" charset="-122"/>
                <a:cs typeface="Microsoft YaHei" charset="-122"/>
              </a:rPr>
              <a:t>美元时的价格点弹性为多少</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fontAlgn="t">
              <a:lnSpc>
                <a:spcPct val="150000"/>
              </a:lnSpc>
            </a:pPr>
            <a:r>
              <a:rPr lang="zh-CN" altLang="en-US" sz="2000" dirty="0">
                <a:latin typeface="Microsoft YaHei" charset="-122"/>
                <a:ea typeface="Microsoft YaHei" charset="-122"/>
                <a:cs typeface="Microsoft YaHei" charset="-122"/>
              </a:rPr>
              <a:t>解</a:t>
            </a:r>
            <a:r>
              <a:rPr lang="zh-CN" altLang="en-US" sz="2000" dirty="0" smtClean="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1.</a:t>
            </a:r>
            <a:r>
              <a:rPr lang="mr-IN" altLang="zh-CN" sz="2000" dirty="0" smtClean="0">
                <a:latin typeface="Microsoft YaHei" charset="-122"/>
                <a:ea typeface="Microsoft YaHei" charset="-122"/>
                <a:cs typeface="Microsoft YaHei" charset="-122"/>
              </a:rPr>
              <a:t> </a:t>
            </a:r>
            <a:r>
              <a:rPr lang="zh-CN" altLang="mr-IN" sz="2000" dirty="0">
                <a:latin typeface="Microsoft YaHei" charset="-122"/>
                <a:ea typeface="Microsoft YaHei" charset="-122"/>
                <a:cs typeface="Microsoft YaHei" charset="-122"/>
              </a:rPr>
              <a:t>由</a:t>
            </a:r>
            <a:r>
              <a:rPr lang="zh-CN" altLang="en-US" sz="2000" dirty="0">
                <a:latin typeface="Microsoft YaHei" charset="-122"/>
                <a:ea typeface="Microsoft YaHei" charset="-122"/>
                <a:cs typeface="Microsoft YaHei" charset="-122"/>
              </a:rPr>
              <a:t>题可知</a:t>
            </a:r>
            <a:r>
              <a:rPr lang="zh-CN" altLang="mr-IN" sz="2000" dirty="0">
                <a:latin typeface="Microsoft YaHei" charset="-122"/>
                <a:ea typeface="Microsoft YaHei" charset="-122"/>
                <a:cs typeface="Microsoft YaHei" charset="-122"/>
              </a:rPr>
              <a:t>，</a:t>
            </a:r>
            <a:r>
              <a:rPr lang="mr-IN" altLang="zh-CN" sz="2000" dirty="0">
                <a:latin typeface="Microsoft YaHei" charset="-122"/>
                <a:ea typeface="Microsoft YaHei" charset="-122"/>
                <a:cs typeface="Microsoft YaHei" charset="-122"/>
              </a:rPr>
              <a:t> </a:t>
            </a:r>
            <a:r>
              <a:rPr lang="mr-IN" altLang="zh-CN" sz="2000" dirty="0" err="1">
                <a:latin typeface="Microsoft YaHei" charset="-122"/>
                <a:ea typeface="Microsoft YaHei" charset="-122"/>
                <a:cs typeface="Microsoft YaHei" charset="-122"/>
              </a:rPr>
              <a:t>Q</a:t>
            </a:r>
            <a:r>
              <a:rPr lang="mr-IN" altLang="zh-CN" sz="2000" dirty="0">
                <a:latin typeface="Microsoft YaHei" charset="-122"/>
                <a:ea typeface="Microsoft YaHei" charset="-122"/>
                <a:cs typeface="Microsoft YaHei" charset="-122"/>
              </a:rPr>
              <a:t>=180</a:t>
            </a:r>
            <a:endParaRPr lang="en-US" altLang="zh-CN" sz="2000" dirty="0">
              <a:latin typeface="Microsoft YaHei" charset="-122"/>
              <a:ea typeface="Microsoft YaHei" charset="-122"/>
              <a:cs typeface="Microsoft YaHei" charset="-122"/>
            </a:endParaRPr>
          </a:p>
          <a:p>
            <a:pPr fontAlgn="t">
              <a:lnSpc>
                <a:spcPct val="150000"/>
              </a:lnSpc>
            </a:pPr>
            <a:r>
              <a:rPr lang="zh-CN" altLang="en-US" sz="2000" dirty="0">
                <a:latin typeface="Microsoft YaHei" charset="-122"/>
                <a:ea typeface="Microsoft YaHei" charset="-122"/>
                <a:cs typeface="Microsoft YaHei" charset="-122"/>
              </a:rPr>
              <a:t>        </a:t>
            </a:r>
            <a:r>
              <a:rPr lang="zh-CN" altLang="en-US" sz="2000" dirty="0" smtClean="0">
                <a:latin typeface="Microsoft YaHei" charset="-122"/>
                <a:ea typeface="Microsoft YaHei" charset="-122"/>
                <a:cs typeface="Microsoft YaHei" charset="-122"/>
              </a:rPr>
              <a:t>   则</a:t>
            </a:r>
            <a:r>
              <a:rPr lang="zh-CN" altLang="en-US" sz="2000" dirty="0">
                <a:latin typeface="Microsoft YaHei" charset="-122"/>
                <a:ea typeface="Microsoft YaHei" charset="-122"/>
                <a:cs typeface="Microsoft YaHei" charset="-122"/>
              </a:rPr>
              <a:t>可得</a:t>
            </a:r>
            <a:r>
              <a:rPr lang="en-US" altLang="zh-CN" sz="2000" dirty="0">
                <a:latin typeface="Microsoft YaHei" charset="-122"/>
                <a:ea typeface="Microsoft YaHei" charset="-122"/>
                <a:cs typeface="Microsoft YaHei" charset="-122"/>
              </a:rPr>
              <a:t>180</a:t>
            </a:r>
            <a:r>
              <a:rPr lang="mr-IN" altLang="zh-CN" sz="2000" dirty="0">
                <a:latin typeface="Microsoft YaHei" charset="-122"/>
                <a:ea typeface="Microsoft YaHei" charset="-122"/>
                <a:cs typeface="Microsoft YaHei" charset="-122"/>
              </a:rPr>
              <a:t>=400-2P</a:t>
            </a:r>
            <a:endParaRPr lang="en-US" altLang="zh-CN" sz="2000" dirty="0">
              <a:latin typeface="Microsoft YaHei" charset="-122"/>
              <a:ea typeface="Microsoft YaHei" charset="-122"/>
              <a:cs typeface="Microsoft YaHei" charset="-122"/>
            </a:endParaRPr>
          </a:p>
          <a:p>
            <a:pPr fontAlgn="t">
              <a:lnSpc>
                <a:spcPct val="150000"/>
              </a:lnSpc>
            </a:pPr>
            <a:r>
              <a:rPr lang="zh-CN" altLang="en-US" sz="2000" dirty="0">
                <a:latin typeface="Microsoft YaHei" charset="-122"/>
                <a:ea typeface="Microsoft YaHei" charset="-122"/>
                <a:cs typeface="Microsoft YaHei" charset="-122"/>
              </a:rPr>
              <a:t>        </a:t>
            </a:r>
            <a:r>
              <a:rPr lang="zh-CN" altLang="en-US" sz="2000" dirty="0" smtClean="0">
                <a:latin typeface="Microsoft YaHei" charset="-122"/>
                <a:ea typeface="Microsoft YaHei" charset="-122"/>
                <a:cs typeface="Microsoft YaHei" charset="-122"/>
              </a:rPr>
              <a:t>   求得</a:t>
            </a:r>
            <a:r>
              <a:rPr lang="mr-IN" altLang="zh-CN" sz="2000" dirty="0" err="1" smtClean="0">
                <a:latin typeface="Microsoft YaHei" charset="-122"/>
                <a:ea typeface="Microsoft YaHei" charset="-122"/>
                <a:cs typeface="Microsoft YaHei" charset="-122"/>
              </a:rPr>
              <a:t>P</a:t>
            </a:r>
            <a:r>
              <a:rPr lang="mr-IN" altLang="zh-CN" sz="2000" dirty="0" smtClean="0">
                <a:latin typeface="Microsoft YaHei" charset="-122"/>
                <a:ea typeface="Microsoft YaHei" charset="-122"/>
                <a:cs typeface="Microsoft YaHei" charset="-122"/>
              </a:rPr>
              <a:t>=110</a:t>
            </a:r>
            <a:r>
              <a:rPr lang="zh-CN" altLang="en-US" sz="2000" dirty="0" smtClean="0">
                <a:latin typeface="Microsoft YaHei" charset="-122"/>
                <a:ea typeface="Microsoft YaHei" charset="-122"/>
                <a:cs typeface="Microsoft YaHei" charset="-122"/>
              </a:rPr>
              <a:t>（元）</a:t>
            </a:r>
            <a:r>
              <a:rPr lang="zh-CN" altLang="mr-IN"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fontAlgn="t">
              <a:lnSpc>
                <a:spcPct val="150000"/>
              </a:lnSpc>
            </a:pPr>
            <a:r>
              <a:rPr lang="zh-CN" altLang="en-US" sz="2000" dirty="0">
                <a:latin typeface="Microsoft YaHei" charset="-122"/>
                <a:ea typeface="Microsoft YaHei" charset="-122"/>
                <a:cs typeface="Microsoft YaHei" charset="-122"/>
              </a:rPr>
              <a:t> </a:t>
            </a:r>
            <a:r>
              <a:rPr lang="zh-CN" altLang="en-US" sz="2000" dirty="0" smtClean="0">
                <a:latin typeface="Microsoft YaHei" charset="-122"/>
                <a:ea typeface="Microsoft YaHei" charset="-122"/>
                <a:cs typeface="Microsoft YaHei" charset="-122"/>
              </a:rPr>
              <a:t>     </a:t>
            </a:r>
            <a:r>
              <a:rPr lang="en-US" altLang="zh-CN" sz="2000" dirty="0" smtClean="0">
                <a:latin typeface="Microsoft YaHei" charset="-122"/>
                <a:ea typeface="Microsoft YaHei" charset="-122"/>
                <a:cs typeface="Microsoft YaHei" charset="-122"/>
              </a:rPr>
              <a:t>2.</a:t>
            </a:r>
            <a:r>
              <a:rPr lang="en-US" altLang="zh-CN" sz="2000" dirty="0">
                <a:latin typeface="Microsoft YaHei" charset="-122"/>
                <a:ea typeface="Microsoft YaHei" charset="-122"/>
                <a:cs typeface="Microsoft YaHei" charset="-122"/>
              </a:rPr>
              <a:t> </a:t>
            </a:r>
            <a:r>
              <a:rPr lang="zh-CN" altLang="en-US" sz="2000" dirty="0" smtClean="0">
                <a:latin typeface="Microsoft YaHei" charset="-122"/>
                <a:ea typeface="Microsoft YaHei" charset="-122"/>
                <a:cs typeface="Microsoft YaHei" charset="-122"/>
              </a:rPr>
              <a:t>由题可知，</a:t>
            </a:r>
            <a:r>
              <a:rPr lang="en-US" altLang="zh-CN" sz="2000" dirty="0" smtClean="0">
                <a:latin typeface="Microsoft YaHei" charset="-122"/>
                <a:ea typeface="Microsoft YaHei" charset="-122"/>
                <a:cs typeface="Microsoft YaHei" charset="-122"/>
              </a:rPr>
              <a:t>P=120</a:t>
            </a:r>
            <a:r>
              <a:rPr lang="zh-CN" altLang="en-US" sz="2000" dirty="0" smtClean="0">
                <a:latin typeface="Microsoft YaHei" charset="-122"/>
                <a:ea typeface="Microsoft YaHei" charset="-122"/>
                <a:cs typeface="Microsoft YaHei" charset="-122"/>
              </a:rPr>
              <a:t>，则</a:t>
            </a:r>
            <a:r>
              <a:rPr lang="en-US" altLang="zh-CN" sz="2000" dirty="0" smtClean="0">
                <a:latin typeface="Microsoft YaHei" charset="-122"/>
                <a:ea typeface="Microsoft YaHei" charset="-122"/>
                <a:cs typeface="Microsoft YaHei" charset="-122"/>
              </a:rPr>
              <a:t>Q=400-2×120=160</a:t>
            </a:r>
            <a:r>
              <a:rPr lang="zh-CN" altLang="en-US" sz="2000" dirty="0" smtClean="0">
                <a:latin typeface="Microsoft YaHei" charset="-122"/>
                <a:ea typeface="Microsoft YaHei" charset="-122"/>
                <a:cs typeface="Microsoft YaHei" charset="-122"/>
              </a:rPr>
              <a:t>（吨）</a:t>
            </a:r>
            <a:endParaRPr lang="en-US" altLang="zh-CN" sz="2000" dirty="0" smtClean="0">
              <a:latin typeface="Microsoft YaHei" charset="-122"/>
              <a:ea typeface="Microsoft YaHei" charset="-122"/>
              <a:cs typeface="Microsoft YaHei" charset="-122"/>
            </a:endParaRPr>
          </a:p>
          <a:p>
            <a:pPr fontAlgn="t">
              <a:lnSpc>
                <a:spcPct val="150000"/>
              </a:lnSpc>
            </a:pPr>
            <a:r>
              <a:rPr lang="zh-CN" altLang="en-US" sz="2000" dirty="0">
                <a:latin typeface="Microsoft YaHei" charset="-122"/>
                <a:ea typeface="Microsoft YaHei" charset="-122"/>
                <a:cs typeface="Microsoft YaHei" charset="-122"/>
              </a:rPr>
              <a:t> </a:t>
            </a:r>
            <a:r>
              <a:rPr lang="zh-CN" altLang="en-US" sz="2000" dirty="0" smtClean="0">
                <a:latin typeface="Microsoft YaHei" charset="-122"/>
                <a:ea typeface="Microsoft YaHei" charset="-122"/>
                <a:cs typeface="Microsoft YaHei" charset="-122"/>
              </a:rPr>
              <a:t>       </a:t>
            </a:r>
            <a:r>
              <a:rPr lang="mr-IN" altLang="zh-CN" sz="2000" dirty="0" err="1" smtClean="0">
                <a:latin typeface="Microsoft YaHei" charset="-122"/>
                <a:ea typeface="Microsoft YaHei" charset="-122"/>
                <a:cs typeface="Microsoft YaHei" charset="-122"/>
              </a:rPr>
              <a:t>dQ</a:t>
            </a:r>
            <a:r>
              <a:rPr lang="mr-IN" altLang="zh-CN" sz="2000" dirty="0" smtClean="0">
                <a:latin typeface="Microsoft YaHei" charset="-122"/>
                <a:ea typeface="Microsoft YaHei" charset="-122"/>
                <a:cs typeface="Microsoft YaHei" charset="-122"/>
              </a:rPr>
              <a:t>/</a:t>
            </a:r>
            <a:r>
              <a:rPr lang="mr-IN" altLang="zh-CN" sz="2000" dirty="0" err="1" smtClean="0">
                <a:latin typeface="Microsoft YaHei" charset="-122"/>
                <a:ea typeface="Microsoft YaHei" charset="-122"/>
                <a:cs typeface="Microsoft YaHei" charset="-122"/>
              </a:rPr>
              <a:t>dP</a:t>
            </a:r>
            <a:r>
              <a:rPr lang="mr-IN" altLang="zh-CN" sz="2000" dirty="0">
                <a:latin typeface="Microsoft YaHei" charset="-122"/>
                <a:ea typeface="Microsoft YaHei" charset="-122"/>
                <a:cs typeface="Microsoft YaHei" charset="-122"/>
              </a:rPr>
              <a:t>=-2</a:t>
            </a:r>
            <a:r>
              <a:rPr lang="zh-CN" altLang="mr-IN"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fontAlgn="t">
              <a:lnSpc>
                <a:spcPct val="150000"/>
              </a:lnSpc>
            </a:pPr>
            <a:r>
              <a:rPr lang="zh-CN" altLang="en-US" sz="2000" dirty="0" smtClean="0">
                <a:latin typeface="Microsoft YaHei" charset="-122"/>
                <a:ea typeface="Microsoft YaHei" charset="-122"/>
                <a:cs typeface="Microsoft YaHei" charset="-122"/>
              </a:rPr>
              <a:t>        </a:t>
            </a:r>
            <a:r>
              <a:rPr lang="en-US" altLang="zh-CN" sz="2000" dirty="0" smtClean="0">
                <a:latin typeface="Microsoft YaHei" charset="-122"/>
                <a:ea typeface="Microsoft YaHei" charset="-122"/>
                <a:cs typeface="Microsoft YaHei" charset="-122"/>
              </a:rPr>
              <a:t>E</a:t>
            </a:r>
            <a:r>
              <a:rPr lang="en-US" altLang="zh-CN" sz="2000" baseline="-25000" dirty="0" smtClean="0">
                <a:latin typeface="Microsoft YaHei" charset="-122"/>
                <a:ea typeface="Microsoft YaHei" charset="-122"/>
                <a:cs typeface="Microsoft YaHei" charset="-122"/>
              </a:rPr>
              <a:t>d</a:t>
            </a:r>
            <a:r>
              <a:rPr lang="mr-IN" altLang="zh-CN" sz="2000" dirty="0" smtClean="0">
                <a:latin typeface="Microsoft YaHei" charset="-122"/>
                <a:ea typeface="Microsoft YaHei" charset="-122"/>
                <a:cs typeface="Microsoft YaHei" charset="-122"/>
              </a:rPr>
              <a:t>=</a:t>
            </a:r>
            <a:r>
              <a:rPr lang="zh-CN" altLang="mr-IN" sz="2000" dirty="0">
                <a:latin typeface="Microsoft YaHei" charset="-122"/>
                <a:ea typeface="Microsoft YaHei" charset="-122"/>
                <a:cs typeface="Microsoft YaHei" charset="-122"/>
              </a:rPr>
              <a:t>（</a:t>
            </a:r>
            <a:r>
              <a:rPr lang="mr-IN" altLang="zh-CN" sz="2000" dirty="0" err="1">
                <a:latin typeface="Microsoft YaHei" charset="-122"/>
                <a:ea typeface="Microsoft YaHei" charset="-122"/>
                <a:cs typeface="Microsoft YaHei" charset="-122"/>
              </a:rPr>
              <a:t>dQ</a:t>
            </a:r>
            <a:r>
              <a:rPr lang="mr-IN" altLang="zh-CN" sz="2000" dirty="0">
                <a:latin typeface="Microsoft YaHei" charset="-122"/>
                <a:ea typeface="Microsoft YaHei" charset="-122"/>
                <a:cs typeface="Microsoft YaHei" charset="-122"/>
              </a:rPr>
              <a:t>/</a:t>
            </a:r>
            <a:r>
              <a:rPr lang="mr-IN" altLang="zh-CN" sz="2000" dirty="0" err="1">
                <a:latin typeface="Microsoft YaHei" charset="-122"/>
                <a:ea typeface="Microsoft YaHei" charset="-122"/>
                <a:cs typeface="Microsoft YaHei" charset="-122"/>
              </a:rPr>
              <a:t>dP</a:t>
            </a:r>
            <a:r>
              <a:rPr lang="zh-CN" altLang="mr-IN" sz="2000" dirty="0">
                <a:latin typeface="Microsoft YaHei" charset="-122"/>
                <a:ea typeface="Microsoft YaHei" charset="-122"/>
                <a:cs typeface="Microsoft YaHei" charset="-122"/>
              </a:rPr>
              <a:t>）</a:t>
            </a:r>
            <a:r>
              <a:rPr lang="mr-IN" altLang="zh-CN" sz="2000" dirty="0">
                <a:latin typeface="Microsoft YaHei" charset="-122"/>
                <a:ea typeface="Microsoft YaHei" charset="-122"/>
                <a:cs typeface="Microsoft YaHei" charset="-122"/>
              </a:rPr>
              <a:t>×</a:t>
            </a:r>
            <a:r>
              <a:rPr lang="zh-CN" altLang="mr-IN" sz="2000" dirty="0">
                <a:latin typeface="Microsoft YaHei" charset="-122"/>
                <a:ea typeface="Microsoft YaHei" charset="-122"/>
                <a:cs typeface="Microsoft YaHei" charset="-122"/>
              </a:rPr>
              <a:t>（</a:t>
            </a:r>
            <a:r>
              <a:rPr lang="mr-IN" altLang="zh-CN" sz="2000" dirty="0" err="1">
                <a:latin typeface="Microsoft YaHei" charset="-122"/>
                <a:ea typeface="Microsoft YaHei" charset="-122"/>
                <a:cs typeface="Microsoft YaHei" charset="-122"/>
              </a:rPr>
              <a:t>P</a:t>
            </a:r>
            <a:r>
              <a:rPr lang="mr-IN" altLang="zh-CN" sz="2000" dirty="0">
                <a:latin typeface="Microsoft YaHei" charset="-122"/>
                <a:ea typeface="Microsoft YaHei" charset="-122"/>
                <a:cs typeface="Microsoft YaHei" charset="-122"/>
              </a:rPr>
              <a:t>/</a:t>
            </a:r>
            <a:r>
              <a:rPr lang="mr-IN" altLang="zh-CN" sz="2000" dirty="0" err="1">
                <a:latin typeface="Microsoft YaHei" charset="-122"/>
                <a:ea typeface="Microsoft YaHei" charset="-122"/>
                <a:cs typeface="Microsoft YaHei" charset="-122"/>
              </a:rPr>
              <a:t>Q</a:t>
            </a:r>
            <a:r>
              <a:rPr lang="zh-CN" altLang="mr-IN" sz="2000" dirty="0">
                <a:latin typeface="Microsoft YaHei" charset="-122"/>
                <a:ea typeface="Microsoft YaHei" charset="-122"/>
                <a:cs typeface="Microsoft YaHei" charset="-122"/>
              </a:rPr>
              <a:t>）</a:t>
            </a:r>
            <a:r>
              <a:rPr lang="mr-IN" altLang="zh-CN" sz="2000" dirty="0">
                <a:latin typeface="Microsoft YaHei" charset="-122"/>
                <a:ea typeface="Microsoft YaHei" charset="-122"/>
                <a:cs typeface="Microsoft YaHei" charset="-122"/>
              </a:rPr>
              <a:t>=-1.5</a:t>
            </a:r>
            <a:r>
              <a:rPr lang="zh-CN" altLang="mr-IN" sz="2000" dirty="0">
                <a:latin typeface="Microsoft YaHei" charset="-122"/>
                <a:ea typeface="Microsoft YaHei" charset="-122"/>
                <a:cs typeface="Microsoft YaHei" charset="-122"/>
              </a:rPr>
              <a:t>。</a:t>
            </a:r>
            <a:endParaRPr lang="en-US" altLang="zh-CN"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6538492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4.1.1</a:t>
            </a:r>
            <a:r>
              <a:rPr lang="zh-CN" altLang="en-US" sz="2800" dirty="0" smtClean="0">
                <a:latin typeface="Microsoft YaHei" charset="-122"/>
                <a:ea typeface="Microsoft YaHei" charset="-122"/>
                <a:cs typeface="Microsoft YaHei" charset="-122"/>
              </a:rPr>
              <a:t> 需求价格弹性</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二、需求价格弹性的种类</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7" y="2222943"/>
            <a:ext cx="11633284" cy="553998"/>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根据需求价格弹性系数</a:t>
            </a:r>
            <a:r>
              <a:rPr kumimoji="1" lang="zh-CN" altLang="en-US" sz="2000" dirty="0">
                <a:solidFill>
                  <a:srgbClr val="C00000"/>
                </a:solidFill>
                <a:latin typeface="Microsoft YaHei" charset="-122"/>
                <a:ea typeface="Microsoft YaHei" charset="-122"/>
                <a:cs typeface="Microsoft YaHei" charset="-122"/>
              </a:rPr>
              <a:t>绝对值的大小</a:t>
            </a:r>
            <a:r>
              <a:rPr kumimoji="1" lang="zh-CN" altLang="en-US" sz="2000" dirty="0">
                <a:latin typeface="Microsoft YaHei" charset="-122"/>
                <a:ea typeface="Microsoft YaHei" charset="-122"/>
                <a:cs typeface="Microsoft YaHei" charset="-122"/>
              </a:rPr>
              <a:t>，可以把商品的需求价格弹性分为五种</a:t>
            </a:r>
            <a:r>
              <a:rPr kumimoji="1" lang="zh-CN" altLang="en-US" sz="2000" dirty="0" smtClean="0">
                <a:latin typeface="Microsoft YaHei" charset="-122"/>
                <a:ea typeface="Microsoft YaHei" charset="-122"/>
                <a:cs typeface="Microsoft YaHei" charset="-122"/>
              </a:rPr>
              <a:t>类型。</a:t>
            </a:r>
            <a:endParaRPr kumimoji="1" lang="zh-CN" altLang="en-US" sz="2000" dirty="0">
              <a:latin typeface="Microsoft YaHei" charset="-122"/>
              <a:ea typeface="Microsoft YaHei" charset="-122"/>
              <a:cs typeface="Microsoft YaHei" charset="-122"/>
            </a:endParaRPr>
          </a:p>
        </p:txBody>
      </p:sp>
      <p:graphicFrame>
        <p:nvGraphicFramePr>
          <p:cNvPr id="9" name="图表 8"/>
          <p:cNvGraphicFramePr/>
          <p:nvPr>
            <p:extLst/>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123388" y="6825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4.1.1.2</a:t>
            </a:r>
            <a:r>
              <a:rPr lang="zh-CN" altLang="en-US" sz="1200" dirty="0">
                <a:solidFill>
                  <a:schemeClr val="bg1">
                    <a:lumMod val="75000"/>
                  </a:schemeClr>
                </a:solidFill>
                <a:latin typeface="SimSun" charset="-122"/>
                <a:ea typeface="SimSun" charset="-122"/>
                <a:cs typeface="SimSun" charset="-122"/>
              </a:rPr>
              <a:t>需求价格弹性的种类</a:t>
            </a:r>
          </a:p>
        </p:txBody>
      </p:sp>
      <p:graphicFrame>
        <p:nvGraphicFramePr>
          <p:cNvPr id="7" name="表格 6"/>
          <p:cNvGraphicFramePr>
            <a:graphicFrameLocks noGrp="1"/>
          </p:cNvGraphicFramePr>
          <p:nvPr>
            <p:extLst>
              <p:ext uri="{D42A27DB-BD31-4B8C-83A1-F6EECF244321}">
                <p14:modId xmlns:p14="http://schemas.microsoft.com/office/powerpoint/2010/main" val="1683459599"/>
              </p:ext>
            </p:extLst>
          </p:nvPr>
        </p:nvGraphicFramePr>
        <p:xfrm>
          <a:off x="1411703" y="3371718"/>
          <a:ext cx="9432759" cy="2973755"/>
        </p:xfrm>
        <a:graphic>
          <a:graphicData uri="http://schemas.openxmlformats.org/drawingml/2006/table">
            <a:tbl>
              <a:tblPr firstRow="1" bandRow="1">
                <a:tableStyleId>{68D230F3-CF80-4859-8CE7-A43EE81993B5}</a:tableStyleId>
              </a:tblPr>
              <a:tblGrid>
                <a:gridCol w="4459705"/>
                <a:gridCol w="3224463"/>
                <a:gridCol w="1748591"/>
              </a:tblGrid>
              <a:tr h="6877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0" dirty="0" smtClean="0">
                          <a:latin typeface="Microsoft YaHei" charset="-122"/>
                          <a:ea typeface="Microsoft YaHei" charset="-122"/>
                          <a:cs typeface="Microsoft YaHei" charset="-122"/>
                        </a:rPr>
                        <a:t>需求价格弹性系数（绝对值）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dirty="0" smtClean="0">
                          <a:latin typeface="Microsoft YaHei" charset="-122"/>
                          <a:ea typeface="Microsoft YaHei" charset="-122"/>
                          <a:cs typeface="Microsoft YaHei" charset="-122"/>
                        </a:rPr>
                        <a:t>需求价格弹性类型</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dirty="0" smtClean="0">
                          <a:latin typeface="Microsoft YaHei" charset="-122"/>
                          <a:ea typeface="Microsoft YaHei" charset="-122"/>
                          <a:cs typeface="Microsoft YaHei" charset="-122"/>
                        </a:rPr>
                        <a:t>例子</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dirty="0" smtClean="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latin typeface="Microsoft YaHei" charset="-122"/>
                          <a:ea typeface="Microsoft YaHei" charset="-122"/>
                          <a:cs typeface="Microsoft YaHei" charset="-122"/>
                        </a:rPr>
                        <a:t>需求完全无弹性</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dirty="0" smtClean="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dirty="0" smtClean="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solidFill>
                            <a:srgbClr val="C00000"/>
                          </a:solidFill>
                          <a:latin typeface="Microsoft YaHei" charset="-122"/>
                          <a:ea typeface="Microsoft YaHei" charset="-122"/>
                          <a:cs typeface="Microsoft YaHei" charset="-122"/>
                        </a:rPr>
                        <a:t>需求缺乏弹性</a:t>
                      </a:r>
                      <a:endParaRPr lang="zh-CN" altLang="en-US" sz="2400" b="0" dirty="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dirty="0" smtClean="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latin typeface="Microsoft YaHei" charset="-122"/>
                          <a:ea typeface="Microsoft YaHei" charset="-122"/>
                          <a:cs typeface="Microsoft YaHei" charset="-122"/>
                        </a:rPr>
                        <a:t>需求单位弹性</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dirty="0" smtClean="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solidFill>
                            <a:srgbClr val="C00000"/>
                          </a:solidFill>
                          <a:latin typeface="Microsoft YaHei" charset="-122"/>
                          <a:ea typeface="Microsoft YaHei" charset="-122"/>
                          <a:cs typeface="Microsoft YaHei" charset="-122"/>
                        </a:rPr>
                        <a:t>需求富有弹性</a:t>
                      </a:r>
                      <a:endParaRPr lang="zh-CN" altLang="en-US" sz="2400" b="0" dirty="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dirty="0" smtClean="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latin typeface="Microsoft YaHei" charset="-122"/>
                          <a:ea typeface="Microsoft YaHei" charset="-122"/>
                          <a:cs typeface="Microsoft YaHei" charset="-122"/>
                        </a:rPr>
                        <a:t>需求完全弹性</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327100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4.1.1</a:t>
            </a:r>
            <a:r>
              <a:rPr lang="zh-CN" altLang="en-US" sz="2800" dirty="0" smtClean="0">
                <a:latin typeface="Microsoft YaHei" charset="-122"/>
                <a:ea typeface="Microsoft YaHei" charset="-122"/>
                <a:cs typeface="Microsoft YaHei" charset="-122"/>
              </a:rPr>
              <a:t> 需求价格弹性</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二、需求价格弹性的种类</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7" y="2222943"/>
            <a:ext cx="11633284" cy="553998"/>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根据需求价格弹性系数</a:t>
            </a:r>
            <a:r>
              <a:rPr kumimoji="1" lang="zh-CN" altLang="en-US" sz="2000" dirty="0">
                <a:solidFill>
                  <a:srgbClr val="C00000"/>
                </a:solidFill>
                <a:latin typeface="Microsoft YaHei" charset="-122"/>
                <a:ea typeface="Microsoft YaHei" charset="-122"/>
                <a:cs typeface="Microsoft YaHei" charset="-122"/>
              </a:rPr>
              <a:t>绝对值的大小</a:t>
            </a:r>
            <a:r>
              <a:rPr kumimoji="1" lang="zh-CN" altLang="en-US" sz="2000" dirty="0">
                <a:latin typeface="Microsoft YaHei" charset="-122"/>
                <a:ea typeface="Microsoft YaHei" charset="-122"/>
                <a:cs typeface="Microsoft YaHei" charset="-122"/>
              </a:rPr>
              <a:t>，可以把商品的需求价格弹性分为五种</a:t>
            </a:r>
            <a:r>
              <a:rPr kumimoji="1" lang="zh-CN" altLang="en-US" sz="2000" dirty="0" smtClean="0">
                <a:latin typeface="Microsoft YaHei" charset="-122"/>
                <a:ea typeface="Microsoft YaHei" charset="-122"/>
                <a:cs typeface="Microsoft YaHei" charset="-122"/>
              </a:rPr>
              <a:t>类型。</a:t>
            </a:r>
            <a:endParaRPr kumimoji="1" lang="zh-CN" altLang="en-US" sz="2000" dirty="0">
              <a:latin typeface="Microsoft YaHei" charset="-122"/>
              <a:ea typeface="Microsoft YaHei" charset="-122"/>
              <a:cs typeface="Microsoft YaHei" charset="-122"/>
            </a:endParaRPr>
          </a:p>
        </p:txBody>
      </p:sp>
      <p:graphicFrame>
        <p:nvGraphicFramePr>
          <p:cNvPr id="9" name="图表 8"/>
          <p:cNvGraphicFramePr/>
          <p:nvPr>
            <p:extLst/>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123388" y="6825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4.1.1.2</a:t>
            </a:r>
            <a:r>
              <a:rPr lang="zh-CN" altLang="en-US" sz="1200" dirty="0">
                <a:solidFill>
                  <a:schemeClr val="bg1">
                    <a:lumMod val="75000"/>
                  </a:schemeClr>
                </a:solidFill>
                <a:latin typeface="SimSun" charset="-122"/>
                <a:ea typeface="SimSun" charset="-122"/>
                <a:cs typeface="SimSun" charset="-122"/>
              </a:rPr>
              <a:t>需求价格弹性的种类</a:t>
            </a:r>
          </a:p>
        </p:txBody>
      </p:sp>
      <p:graphicFrame>
        <p:nvGraphicFramePr>
          <p:cNvPr id="7" name="表格 6"/>
          <p:cNvGraphicFramePr>
            <a:graphicFrameLocks noGrp="1"/>
          </p:cNvGraphicFramePr>
          <p:nvPr/>
        </p:nvGraphicFramePr>
        <p:xfrm>
          <a:off x="1411703" y="3371718"/>
          <a:ext cx="9432759" cy="2973755"/>
        </p:xfrm>
        <a:graphic>
          <a:graphicData uri="http://schemas.openxmlformats.org/drawingml/2006/table">
            <a:tbl>
              <a:tblPr firstRow="1" bandRow="1">
                <a:tableStyleId>{68D230F3-CF80-4859-8CE7-A43EE81993B5}</a:tableStyleId>
              </a:tblPr>
              <a:tblGrid>
                <a:gridCol w="4459705"/>
                <a:gridCol w="3224463"/>
                <a:gridCol w="1748591"/>
              </a:tblGrid>
              <a:tr h="6877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0" dirty="0" smtClean="0">
                          <a:latin typeface="Microsoft YaHei" charset="-122"/>
                          <a:ea typeface="Microsoft YaHei" charset="-122"/>
                          <a:cs typeface="Microsoft YaHei" charset="-122"/>
                        </a:rPr>
                        <a:t>需求价格弹性系数（绝对值）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dirty="0" smtClean="0">
                          <a:latin typeface="Microsoft YaHei" charset="-122"/>
                          <a:ea typeface="Microsoft YaHei" charset="-122"/>
                          <a:cs typeface="Microsoft YaHei" charset="-122"/>
                        </a:rPr>
                        <a:t>需求价格弹性类型</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dirty="0" smtClean="0">
                          <a:latin typeface="Microsoft YaHei" charset="-122"/>
                          <a:ea typeface="Microsoft YaHei" charset="-122"/>
                          <a:cs typeface="Microsoft YaHei" charset="-122"/>
                        </a:rPr>
                        <a:t>例子</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smtClean="0">
                          <a:latin typeface="Microsoft YaHei" charset="-122"/>
                          <a:ea typeface="Microsoft YaHei" charset="-122"/>
                          <a:cs typeface="Microsoft YaHei" charset="-122"/>
                        </a:rPr>
                        <a:t>E</a:t>
                      </a:r>
                      <a:r>
                        <a:rPr lang="en-US" altLang="zh-CN" sz="2400" b="0" baseline="-25000" dirty="0" smtClean="0">
                          <a:latin typeface="Microsoft YaHei" charset="-122"/>
                          <a:ea typeface="Microsoft YaHei" charset="-122"/>
                          <a:cs typeface="Microsoft YaHei" charset="-122"/>
                        </a:rPr>
                        <a:t>d</a:t>
                      </a:r>
                      <a:r>
                        <a:rPr lang="en-US" altLang="zh-CN" sz="2400" b="0" dirty="0" smtClean="0">
                          <a:latin typeface="Microsoft YaHei" charset="-122"/>
                          <a:ea typeface="Microsoft YaHei" charset="-122"/>
                          <a:cs typeface="Microsoft YaHei" charset="-122"/>
                        </a:rPr>
                        <a:t>=0</a:t>
                      </a:r>
                      <a:endParaRPr lang="zh-CN" altLang="en-US" sz="2400" b="0" dirty="0" smtClean="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latin typeface="Microsoft YaHei" charset="-122"/>
                          <a:ea typeface="Microsoft YaHei" charset="-122"/>
                          <a:cs typeface="Microsoft YaHei" charset="-122"/>
                        </a:rPr>
                        <a:t>需求完全无弹性</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0" dirty="0" smtClean="0">
                          <a:latin typeface="Microsoft YaHei" charset="-122"/>
                          <a:ea typeface="Microsoft YaHei" charset="-122"/>
                          <a:cs typeface="Microsoft YaHei" charset="-122"/>
                        </a:rPr>
                        <a:t>食盐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dirty="0" smtClean="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solidFill>
                            <a:srgbClr val="C00000"/>
                          </a:solidFill>
                          <a:latin typeface="Microsoft YaHei" charset="-122"/>
                          <a:ea typeface="Microsoft YaHei" charset="-122"/>
                          <a:cs typeface="Microsoft YaHei" charset="-122"/>
                        </a:rPr>
                        <a:t>需求缺乏弹性</a:t>
                      </a:r>
                      <a:endParaRPr lang="zh-CN" altLang="en-US" sz="2400" b="0" dirty="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dirty="0" smtClean="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latin typeface="Microsoft YaHei" charset="-122"/>
                          <a:ea typeface="Microsoft YaHei" charset="-122"/>
                          <a:cs typeface="Microsoft YaHei" charset="-122"/>
                        </a:rPr>
                        <a:t>需求单位弹性</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dirty="0" smtClean="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solidFill>
                            <a:srgbClr val="C00000"/>
                          </a:solidFill>
                          <a:latin typeface="Microsoft YaHei" charset="-122"/>
                          <a:ea typeface="Microsoft YaHei" charset="-122"/>
                          <a:cs typeface="Microsoft YaHei" charset="-122"/>
                        </a:rPr>
                        <a:t>需求富有弹性</a:t>
                      </a:r>
                      <a:endParaRPr lang="zh-CN" altLang="en-US" sz="2400" b="0" dirty="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dirty="0" smtClean="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latin typeface="Microsoft YaHei" charset="-122"/>
                          <a:ea typeface="Microsoft YaHei" charset="-122"/>
                          <a:cs typeface="Microsoft YaHei" charset="-122"/>
                        </a:rPr>
                        <a:t>需求完全弹性</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7089322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4.1.1</a:t>
            </a:r>
            <a:r>
              <a:rPr lang="zh-CN" altLang="en-US" sz="2800" dirty="0" smtClean="0">
                <a:latin typeface="Microsoft YaHei" charset="-122"/>
                <a:ea typeface="Microsoft YaHei" charset="-122"/>
                <a:cs typeface="Microsoft YaHei" charset="-122"/>
              </a:rPr>
              <a:t> 需求价格弹性</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二、需求价格弹性的种类</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7" y="2222943"/>
            <a:ext cx="11633284" cy="553998"/>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根据需求价格弹性系数</a:t>
            </a:r>
            <a:r>
              <a:rPr kumimoji="1" lang="zh-CN" altLang="en-US" sz="2000" dirty="0">
                <a:solidFill>
                  <a:srgbClr val="C00000"/>
                </a:solidFill>
                <a:latin typeface="Microsoft YaHei" charset="-122"/>
                <a:ea typeface="Microsoft YaHei" charset="-122"/>
                <a:cs typeface="Microsoft YaHei" charset="-122"/>
              </a:rPr>
              <a:t>绝对值的大小</a:t>
            </a:r>
            <a:r>
              <a:rPr kumimoji="1" lang="zh-CN" altLang="en-US" sz="2000" dirty="0">
                <a:latin typeface="Microsoft YaHei" charset="-122"/>
                <a:ea typeface="Microsoft YaHei" charset="-122"/>
                <a:cs typeface="Microsoft YaHei" charset="-122"/>
              </a:rPr>
              <a:t>，可以把商品的需求价格弹性分为五种</a:t>
            </a:r>
            <a:r>
              <a:rPr kumimoji="1" lang="zh-CN" altLang="en-US" sz="2000" dirty="0" smtClean="0">
                <a:latin typeface="Microsoft YaHei" charset="-122"/>
                <a:ea typeface="Microsoft YaHei" charset="-122"/>
                <a:cs typeface="Microsoft YaHei" charset="-122"/>
              </a:rPr>
              <a:t>类型。</a:t>
            </a:r>
            <a:endParaRPr kumimoji="1" lang="zh-CN" altLang="en-US" sz="2000" dirty="0">
              <a:latin typeface="Microsoft YaHei" charset="-122"/>
              <a:ea typeface="Microsoft YaHei" charset="-122"/>
              <a:cs typeface="Microsoft YaHei" charset="-122"/>
            </a:endParaRPr>
          </a:p>
        </p:txBody>
      </p:sp>
      <p:graphicFrame>
        <p:nvGraphicFramePr>
          <p:cNvPr id="9" name="图表 8"/>
          <p:cNvGraphicFramePr/>
          <p:nvPr>
            <p:extLst/>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23388" y="6825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4.1.1.2</a:t>
            </a:r>
            <a:r>
              <a:rPr lang="zh-CN" altLang="en-US" sz="1200" dirty="0">
                <a:solidFill>
                  <a:schemeClr val="bg1">
                    <a:lumMod val="75000"/>
                  </a:schemeClr>
                </a:solidFill>
                <a:latin typeface="SimSun" charset="-122"/>
                <a:ea typeface="SimSun" charset="-122"/>
                <a:cs typeface="SimSun" charset="-122"/>
              </a:rPr>
              <a:t>需求价格弹性的种类</a:t>
            </a:r>
          </a:p>
        </p:txBody>
      </p:sp>
      <p:graphicFrame>
        <p:nvGraphicFramePr>
          <p:cNvPr id="10" name="表格 9"/>
          <p:cNvGraphicFramePr>
            <a:graphicFrameLocks noGrp="1"/>
          </p:cNvGraphicFramePr>
          <p:nvPr>
            <p:extLst>
              <p:ext uri="{D42A27DB-BD31-4B8C-83A1-F6EECF244321}">
                <p14:modId xmlns:p14="http://schemas.microsoft.com/office/powerpoint/2010/main" val="771321280"/>
              </p:ext>
            </p:extLst>
          </p:nvPr>
        </p:nvGraphicFramePr>
        <p:xfrm>
          <a:off x="1411703" y="3371718"/>
          <a:ext cx="9432759" cy="2973755"/>
        </p:xfrm>
        <a:graphic>
          <a:graphicData uri="http://schemas.openxmlformats.org/drawingml/2006/table">
            <a:tbl>
              <a:tblPr firstRow="1" bandRow="1">
                <a:tableStyleId>{68D230F3-CF80-4859-8CE7-A43EE81993B5}</a:tableStyleId>
              </a:tblPr>
              <a:tblGrid>
                <a:gridCol w="4459705"/>
                <a:gridCol w="3224463"/>
                <a:gridCol w="1748591"/>
              </a:tblGrid>
              <a:tr h="6877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0" dirty="0" smtClean="0">
                          <a:latin typeface="Microsoft YaHei" charset="-122"/>
                          <a:ea typeface="Microsoft YaHei" charset="-122"/>
                          <a:cs typeface="Microsoft YaHei" charset="-122"/>
                        </a:rPr>
                        <a:t>需求价格弹性系数（绝对值）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dirty="0" smtClean="0">
                          <a:latin typeface="Microsoft YaHei" charset="-122"/>
                          <a:ea typeface="Microsoft YaHei" charset="-122"/>
                          <a:cs typeface="Microsoft YaHei" charset="-122"/>
                        </a:rPr>
                        <a:t>需求价格弹性类型</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dirty="0" smtClean="0">
                          <a:latin typeface="Microsoft YaHei" charset="-122"/>
                          <a:ea typeface="Microsoft YaHei" charset="-122"/>
                          <a:cs typeface="Microsoft YaHei" charset="-122"/>
                        </a:rPr>
                        <a:t>例子</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algn="ctr"/>
                      <a:r>
                        <a:rPr lang="en-US" altLang="zh-CN" sz="2400" b="0" dirty="0" smtClean="0">
                          <a:latin typeface="Microsoft YaHei" charset="-122"/>
                          <a:ea typeface="Microsoft YaHei" charset="-122"/>
                          <a:cs typeface="Microsoft YaHei" charset="-122"/>
                        </a:rPr>
                        <a:t>E</a:t>
                      </a:r>
                      <a:r>
                        <a:rPr lang="en-US" altLang="zh-CN" sz="2400" b="0" baseline="-25000" dirty="0" smtClean="0">
                          <a:latin typeface="Microsoft YaHei" charset="-122"/>
                          <a:ea typeface="Microsoft YaHei" charset="-122"/>
                          <a:cs typeface="Microsoft YaHei" charset="-122"/>
                        </a:rPr>
                        <a:t>d</a:t>
                      </a:r>
                      <a:r>
                        <a:rPr lang="en-US" altLang="zh-CN" sz="2400" b="0" dirty="0" smtClean="0">
                          <a:latin typeface="Microsoft YaHei" charset="-122"/>
                          <a:ea typeface="Microsoft YaHei" charset="-122"/>
                          <a:cs typeface="Microsoft YaHei" charset="-122"/>
                        </a:rPr>
                        <a:t>=0</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latin typeface="Microsoft YaHei" charset="-122"/>
                          <a:ea typeface="Microsoft YaHei" charset="-122"/>
                          <a:cs typeface="Microsoft YaHei" charset="-122"/>
                        </a:rPr>
                        <a:t>需求完全无弹性</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dirty="0" smtClean="0">
                          <a:latin typeface="Microsoft YaHei" charset="-122"/>
                          <a:ea typeface="Microsoft YaHei" charset="-122"/>
                          <a:cs typeface="Microsoft YaHei" charset="-122"/>
                        </a:rPr>
                        <a:t>食盐</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smtClean="0">
                          <a:solidFill>
                            <a:srgbClr val="C00000"/>
                          </a:solidFill>
                          <a:latin typeface="Microsoft YaHei" charset="-122"/>
                          <a:ea typeface="Microsoft YaHei" charset="-122"/>
                          <a:cs typeface="Microsoft YaHei" charset="-122"/>
                        </a:rPr>
                        <a:t>E</a:t>
                      </a:r>
                      <a:r>
                        <a:rPr lang="en-US" altLang="zh-CN" sz="2400" b="0" baseline="-25000" dirty="0" smtClean="0">
                          <a:solidFill>
                            <a:srgbClr val="C00000"/>
                          </a:solidFill>
                          <a:latin typeface="Microsoft YaHei" charset="-122"/>
                          <a:ea typeface="Microsoft YaHei" charset="-122"/>
                          <a:cs typeface="Microsoft YaHei" charset="-122"/>
                        </a:rPr>
                        <a:t>d</a:t>
                      </a:r>
                      <a:r>
                        <a:rPr lang="zh-CN" altLang="en-US" sz="2400" b="0" dirty="0" smtClean="0">
                          <a:solidFill>
                            <a:srgbClr val="C00000"/>
                          </a:solidFill>
                          <a:latin typeface="Microsoft YaHei" charset="-122"/>
                          <a:ea typeface="Microsoft YaHei" charset="-122"/>
                          <a:cs typeface="Microsoft YaHei" charset="-122"/>
                        </a:rPr>
                        <a:t>＜</a:t>
                      </a:r>
                      <a:r>
                        <a:rPr lang="en-US" altLang="zh-CN" sz="2400" b="0" dirty="0" smtClean="0">
                          <a:solidFill>
                            <a:srgbClr val="C00000"/>
                          </a:solidFill>
                          <a:latin typeface="Microsoft YaHei" charset="-122"/>
                          <a:ea typeface="Microsoft YaHei" charset="-122"/>
                          <a:cs typeface="Microsoft YaHei" charset="-122"/>
                        </a:rPr>
                        <a:t>1</a:t>
                      </a:r>
                      <a:endParaRPr lang="zh-CN" altLang="en-US" sz="2400" b="0" dirty="0" smtClean="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solidFill>
                            <a:srgbClr val="C00000"/>
                          </a:solidFill>
                          <a:latin typeface="Microsoft YaHei" charset="-122"/>
                          <a:ea typeface="Microsoft YaHei" charset="-122"/>
                          <a:cs typeface="Microsoft YaHei" charset="-122"/>
                        </a:rPr>
                        <a:t>需求缺乏弹性</a:t>
                      </a:r>
                      <a:endParaRPr lang="zh-CN" altLang="en-US" sz="2400" b="0" dirty="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dirty="0" smtClean="0">
                          <a:latin typeface="Microsoft YaHei" charset="-122"/>
                          <a:ea typeface="Microsoft YaHei" charset="-122"/>
                          <a:cs typeface="Microsoft YaHei" charset="-122"/>
                        </a:rPr>
                        <a:t>食品、药品</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dirty="0" smtClean="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latin typeface="Microsoft YaHei" charset="-122"/>
                          <a:ea typeface="Microsoft YaHei" charset="-122"/>
                          <a:cs typeface="Microsoft YaHei" charset="-122"/>
                        </a:rPr>
                        <a:t>需求单位弹性</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dirty="0" smtClean="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solidFill>
                            <a:srgbClr val="C00000"/>
                          </a:solidFill>
                          <a:latin typeface="Microsoft YaHei" charset="-122"/>
                          <a:ea typeface="Microsoft YaHei" charset="-122"/>
                          <a:cs typeface="Microsoft YaHei" charset="-122"/>
                        </a:rPr>
                        <a:t>需求富有弹性</a:t>
                      </a:r>
                      <a:endParaRPr lang="zh-CN" altLang="en-US" sz="2400" b="0" dirty="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dirty="0" smtClean="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latin typeface="Microsoft YaHei" charset="-122"/>
                          <a:ea typeface="Microsoft YaHei" charset="-122"/>
                          <a:cs typeface="Microsoft YaHei" charset="-122"/>
                        </a:rPr>
                        <a:t>需求完全弹性</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699898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770021" y="1351440"/>
            <a:ext cx="9641305" cy="4524315"/>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消费者剩余是</a:t>
            </a:r>
            <a:r>
              <a:rPr lang="zh-CN" altLang="en-US" sz="2400" dirty="0" smtClean="0">
                <a:latin typeface="Microsoft YaHei" charset="-122"/>
                <a:ea typeface="Microsoft YaHei" charset="-122"/>
                <a:cs typeface="Microsoft YaHei" charset="-122"/>
              </a:rPr>
              <a:t>（</a:t>
            </a:r>
            <a:r>
              <a:rPr lang="en-US" altLang="zh-CN" sz="2400" dirty="0" smtClean="0">
                <a:solidFill>
                  <a:srgbClr val="C00000"/>
                </a:solidFill>
                <a:latin typeface="Microsoft YaHei" charset="-122"/>
                <a:ea typeface="Microsoft YaHei" charset="-122"/>
                <a:cs typeface="Microsoft YaHei" charset="-122"/>
              </a:rPr>
              <a:t>C</a:t>
            </a:r>
            <a:r>
              <a:rPr lang="zh-CN" altLang="en-US" sz="2400" dirty="0" smtClean="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a:p>
            <a:pPr fontAlgn="t">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消费过剩的商品</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消费者得到的总效用</a:t>
            </a:r>
          </a:p>
          <a:p>
            <a:pPr fontAlgn="t">
              <a:lnSpc>
                <a:spcPct val="150000"/>
              </a:lnSpc>
            </a:pPr>
            <a:r>
              <a:rPr lang="en-US" altLang="zh-CN" sz="2400" dirty="0">
                <a:solidFill>
                  <a:srgbClr val="C00000"/>
                </a:solidFill>
                <a:latin typeface="Microsoft YaHei" charset="-122"/>
                <a:ea typeface="Microsoft YaHei" charset="-122"/>
                <a:cs typeface="Microsoft YaHei" charset="-122"/>
              </a:rPr>
              <a:t>C:</a:t>
            </a:r>
            <a:r>
              <a:rPr lang="zh-CN" altLang="en-US" sz="2400" dirty="0">
                <a:solidFill>
                  <a:srgbClr val="C00000"/>
                </a:solidFill>
                <a:latin typeface="Microsoft YaHei" charset="-122"/>
                <a:ea typeface="Microsoft YaHei" charset="-122"/>
                <a:cs typeface="Microsoft YaHei" charset="-122"/>
              </a:rPr>
              <a:t>消费者愿意为某一商品支付的价格与他在购买该商品时实际支付的价格之间的差额</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支出的货币的总效用</a:t>
            </a:r>
          </a:p>
          <a:p>
            <a:pPr fontAlgn="t">
              <a:lnSpc>
                <a:spcPct val="150000"/>
              </a:lnSpc>
            </a:pPr>
            <a:r>
              <a:rPr lang="zh-CN" altLang="en-US" sz="2400" dirty="0">
                <a:latin typeface="Microsoft YaHei" charset="-122"/>
                <a:ea typeface="Microsoft YaHei" charset="-122"/>
                <a:cs typeface="Microsoft YaHei" charset="-122"/>
              </a:rPr>
              <a:t/>
            </a:r>
            <a:br>
              <a:rPr lang="zh-CN" altLang="en-US" sz="2400" dirty="0">
                <a:latin typeface="Microsoft YaHei" charset="-122"/>
                <a:ea typeface="Microsoft YaHei" charset="-122"/>
                <a:cs typeface="Microsoft YaHei" charset="-122"/>
              </a:rPr>
            </a:b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3091205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4.1.1</a:t>
            </a:r>
            <a:r>
              <a:rPr lang="zh-CN" altLang="en-US" sz="2800" dirty="0" smtClean="0">
                <a:latin typeface="Microsoft YaHei" charset="-122"/>
                <a:ea typeface="Microsoft YaHei" charset="-122"/>
                <a:cs typeface="Microsoft YaHei" charset="-122"/>
              </a:rPr>
              <a:t> 需求价格弹性</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二、需求价格弹性的种类</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7" y="2222943"/>
            <a:ext cx="11633284" cy="553998"/>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根据需求价格弹性系数</a:t>
            </a:r>
            <a:r>
              <a:rPr kumimoji="1" lang="zh-CN" altLang="en-US" sz="2000" dirty="0">
                <a:solidFill>
                  <a:srgbClr val="C00000"/>
                </a:solidFill>
                <a:latin typeface="Microsoft YaHei" charset="-122"/>
                <a:ea typeface="Microsoft YaHei" charset="-122"/>
                <a:cs typeface="Microsoft YaHei" charset="-122"/>
              </a:rPr>
              <a:t>绝对值的大小</a:t>
            </a:r>
            <a:r>
              <a:rPr kumimoji="1" lang="zh-CN" altLang="en-US" sz="2000" dirty="0">
                <a:latin typeface="Microsoft YaHei" charset="-122"/>
                <a:ea typeface="Microsoft YaHei" charset="-122"/>
                <a:cs typeface="Microsoft YaHei" charset="-122"/>
              </a:rPr>
              <a:t>，可以把商品的需求价格弹性分为五种</a:t>
            </a:r>
            <a:r>
              <a:rPr kumimoji="1" lang="zh-CN" altLang="en-US" sz="2000" dirty="0" smtClean="0">
                <a:latin typeface="Microsoft YaHei" charset="-122"/>
                <a:ea typeface="Microsoft YaHei" charset="-122"/>
                <a:cs typeface="Microsoft YaHei" charset="-122"/>
              </a:rPr>
              <a:t>类型。</a:t>
            </a:r>
            <a:endParaRPr kumimoji="1" lang="zh-CN" altLang="en-US" sz="2000" dirty="0">
              <a:latin typeface="Microsoft YaHei" charset="-122"/>
              <a:ea typeface="Microsoft YaHei" charset="-122"/>
              <a:cs typeface="Microsoft YaHei" charset="-122"/>
            </a:endParaRPr>
          </a:p>
        </p:txBody>
      </p:sp>
      <p:graphicFrame>
        <p:nvGraphicFramePr>
          <p:cNvPr id="9" name="图表 8"/>
          <p:cNvGraphicFramePr/>
          <p:nvPr>
            <p:extLst/>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23388" y="6825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4.1.1.2</a:t>
            </a:r>
            <a:r>
              <a:rPr lang="zh-CN" altLang="en-US" sz="1200" dirty="0">
                <a:solidFill>
                  <a:schemeClr val="bg1">
                    <a:lumMod val="75000"/>
                  </a:schemeClr>
                </a:solidFill>
                <a:latin typeface="SimSun" charset="-122"/>
                <a:ea typeface="SimSun" charset="-122"/>
                <a:cs typeface="SimSun" charset="-122"/>
              </a:rPr>
              <a:t>需求价格弹性的种类</a:t>
            </a:r>
          </a:p>
        </p:txBody>
      </p:sp>
      <p:graphicFrame>
        <p:nvGraphicFramePr>
          <p:cNvPr id="10" name="表格 9"/>
          <p:cNvGraphicFramePr>
            <a:graphicFrameLocks noGrp="1"/>
          </p:cNvGraphicFramePr>
          <p:nvPr>
            <p:extLst>
              <p:ext uri="{D42A27DB-BD31-4B8C-83A1-F6EECF244321}">
                <p14:modId xmlns:p14="http://schemas.microsoft.com/office/powerpoint/2010/main" val="968702957"/>
              </p:ext>
            </p:extLst>
          </p:nvPr>
        </p:nvGraphicFramePr>
        <p:xfrm>
          <a:off x="1411703" y="3371718"/>
          <a:ext cx="9432759" cy="2973755"/>
        </p:xfrm>
        <a:graphic>
          <a:graphicData uri="http://schemas.openxmlformats.org/drawingml/2006/table">
            <a:tbl>
              <a:tblPr firstRow="1" bandRow="1">
                <a:tableStyleId>{68D230F3-CF80-4859-8CE7-A43EE81993B5}</a:tableStyleId>
              </a:tblPr>
              <a:tblGrid>
                <a:gridCol w="4459705"/>
                <a:gridCol w="3224463"/>
                <a:gridCol w="1748591"/>
              </a:tblGrid>
              <a:tr h="6877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0" dirty="0" smtClean="0">
                          <a:latin typeface="Microsoft YaHei" charset="-122"/>
                          <a:ea typeface="Microsoft YaHei" charset="-122"/>
                          <a:cs typeface="Microsoft YaHei" charset="-122"/>
                        </a:rPr>
                        <a:t>需求价格弹性系数（绝对值）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dirty="0" smtClean="0">
                          <a:latin typeface="Microsoft YaHei" charset="-122"/>
                          <a:ea typeface="Microsoft YaHei" charset="-122"/>
                          <a:cs typeface="Microsoft YaHei" charset="-122"/>
                        </a:rPr>
                        <a:t>需求价格弹性类型</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dirty="0" smtClean="0">
                          <a:latin typeface="Microsoft YaHei" charset="-122"/>
                          <a:ea typeface="Microsoft YaHei" charset="-122"/>
                          <a:cs typeface="Microsoft YaHei" charset="-122"/>
                        </a:rPr>
                        <a:t>例子</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algn="ctr"/>
                      <a:r>
                        <a:rPr lang="en-US" altLang="zh-CN" sz="2400" b="0" dirty="0" smtClean="0">
                          <a:latin typeface="Microsoft YaHei" charset="-122"/>
                          <a:ea typeface="Microsoft YaHei" charset="-122"/>
                          <a:cs typeface="Microsoft YaHei" charset="-122"/>
                        </a:rPr>
                        <a:t>E</a:t>
                      </a:r>
                      <a:r>
                        <a:rPr lang="en-US" altLang="zh-CN" sz="2400" b="0" baseline="-25000" dirty="0" smtClean="0">
                          <a:latin typeface="Microsoft YaHei" charset="-122"/>
                          <a:ea typeface="Microsoft YaHei" charset="-122"/>
                          <a:cs typeface="Microsoft YaHei" charset="-122"/>
                        </a:rPr>
                        <a:t>d</a:t>
                      </a:r>
                      <a:r>
                        <a:rPr lang="en-US" altLang="zh-CN" sz="2400" b="0" dirty="0" smtClean="0">
                          <a:latin typeface="Microsoft YaHei" charset="-122"/>
                          <a:ea typeface="Microsoft YaHei" charset="-122"/>
                          <a:cs typeface="Microsoft YaHei" charset="-122"/>
                        </a:rPr>
                        <a:t>=0</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latin typeface="Microsoft YaHei" charset="-122"/>
                          <a:ea typeface="Microsoft YaHei" charset="-122"/>
                          <a:cs typeface="Microsoft YaHei" charset="-122"/>
                        </a:rPr>
                        <a:t>需求完全无弹性</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dirty="0" smtClean="0">
                          <a:latin typeface="Microsoft YaHei" charset="-122"/>
                          <a:ea typeface="Microsoft YaHei" charset="-122"/>
                          <a:cs typeface="Microsoft YaHei" charset="-122"/>
                        </a:rPr>
                        <a:t>食盐</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smtClean="0">
                          <a:solidFill>
                            <a:srgbClr val="C00000"/>
                          </a:solidFill>
                          <a:latin typeface="Microsoft YaHei" charset="-122"/>
                          <a:ea typeface="Microsoft YaHei" charset="-122"/>
                          <a:cs typeface="Microsoft YaHei" charset="-122"/>
                        </a:rPr>
                        <a:t>E</a:t>
                      </a:r>
                      <a:r>
                        <a:rPr lang="en-US" altLang="zh-CN" sz="2400" b="0" baseline="-25000" dirty="0" smtClean="0">
                          <a:solidFill>
                            <a:srgbClr val="C00000"/>
                          </a:solidFill>
                          <a:latin typeface="Microsoft YaHei" charset="-122"/>
                          <a:ea typeface="Microsoft YaHei" charset="-122"/>
                          <a:cs typeface="Microsoft YaHei" charset="-122"/>
                        </a:rPr>
                        <a:t>d</a:t>
                      </a:r>
                      <a:r>
                        <a:rPr lang="zh-CN" altLang="en-US" sz="2400" b="0" dirty="0" smtClean="0">
                          <a:solidFill>
                            <a:srgbClr val="C00000"/>
                          </a:solidFill>
                          <a:latin typeface="Microsoft YaHei" charset="-122"/>
                          <a:ea typeface="Microsoft YaHei" charset="-122"/>
                          <a:cs typeface="Microsoft YaHei" charset="-122"/>
                        </a:rPr>
                        <a:t>＜</a:t>
                      </a:r>
                      <a:r>
                        <a:rPr lang="en-US" altLang="zh-CN" sz="2400" b="0" dirty="0" smtClean="0">
                          <a:solidFill>
                            <a:srgbClr val="C00000"/>
                          </a:solidFill>
                          <a:latin typeface="Microsoft YaHei" charset="-122"/>
                          <a:ea typeface="Microsoft YaHei" charset="-122"/>
                          <a:cs typeface="Microsoft YaHei" charset="-122"/>
                        </a:rPr>
                        <a:t>1</a:t>
                      </a:r>
                      <a:endParaRPr lang="zh-CN" altLang="en-US" sz="2400" b="0" dirty="0" smtClean="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solidFill>
                            <a:srgbClr val="C00000"/>
                          </a:solidFill>
                          <a:latin typeface="Microsoft YaHei" charset="-122"/>
                          <a:ea typeface="Microsoft YaHei" charset="-122"/>
                          <a:cs typeface="Microsoft YaHei" charset="-122"/>
                        </a:rPr>
                        <a:t>需求缺乏弹性</a:t>
                      </a:r>
                      <a:endParaRPr lang="zh-CN" altLang="en-US" sz="2400" b="0" dirty="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dirty="0" smtClean="0">
                          <a:latin typeface="Microsoft YaHei" charset="-122"/>
                          <a:ea typeface="Microsoft YaHei" charset="-122"/>
                          <a:cs typeface="Microsoft YaHei" charset="-122"/>
                        </a:rPr>
                        <a:t>食品、药品</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smtClean="0">
                          <a:latin typeface="Microsoft YaHei" charset="-122"/>
                          <a:ea typeface="Microsoft YaHei" charset="-122"/>
                          <a:cs typeface="Microsoft YaHei" charset="-122"/>
                        </a:rPr>
                        <a:t>E</a:t>
                      </a:r>
                      <a:r>
                        <a:rPr lang="en-US" altLang="zh-CN" sz="2400" b="0" baseline="-25000" dirty="0" smtClean="0">
                          <a:latin typeface="Microsoft YaHei" charset="-122"/>
                          <a:ea typeface="Microsoft YaHei" charset="-122"/>
                          <a:cs typeface="Microsoft YaHei" charset="-122"/>
                        </a:rPr>
                        <a:t>d</a:t>
                      </a:r>
                      <a:r>
                        <a:rPr lang="en-US" altLang="zh-CN" sz="2400" b="0" dirty="0" smtClean="0">
                          <a:latin typeface="Microsoft YaHei" charset="-122"/>
                          <a:ea typeface="Microsoft YaHei" charset="-122"/>
                          <a:cs typeface="Microsoft YaHei" charset="-122"/>
                        </a:rPr>
                        <a:t>=1</a:t>
                      </a:r>
                      <a:endParaRPr lang="zh-CN" altLang="en-US" sz="2400" b="0" dirty="0" smtClean="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latin typeface="Microsoft YaHei" charset="-122"/>
                          <a:ea typeface="Microsoft YaHei" charset="-122"/>
                          <a:cs typeface="Microsoft YaHei" charset="-122"/>
                        </a:rPr>
                        <a:t>需求单位弹性</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dirty="0" smtClean="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solidFill>
                            <a:srgbClr val="C00000"/>
                          </a:solidFill>
                          <a:latin typeface="Microsoft YaHei" charset="-122"/>
                          <a:ea typeface="Microsoft YaHei" charset="-122"/>
                          <a:cs typeface="Microsoft YaHei" charset="-122"/>
                        </a:rPr>
                        <a:t>需求富有弹性</a:t>
                      </a:r>
                      <a:endParaRPr lang="zh-CN" altLang="en-US" sz="2400" b="0" dirty="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dirty="0" smtClean="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latin typeface="Microsoft YaHei" charset="-122"/>
                          <a:ea typeface="Microsoft YaHei" charset="-122"/>
                          <a:cs typeface="Microsoft YaHei" charset="-122"/>
                        </a:rPr>
                        <a:t>需求完全弹性</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49022641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4.1.1</a:t>
            </a:r>
            <a:r>
              <a:rPr lang="zh-CN" altLang="en-US" sz="2800" dirty="0" smtClean="0">
                <a:latin typeface="Microsoft YaHei" charset="-122"/>
                <a:ea typeface="Microsoft YaHei" charset="-122"/>
                <a:cs typeface="Microsoft YaHei" charset="-122"/>
              </a:rPr>
              <a:t> 需求价格弹性</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二、需求价格弹性的种类</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7" y="2222943"/>
            <a:ext cx="11633284" cy="553998"/>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根据需求价格弹性系数</a:t>
            </a:r>
            <a:r>
              <a:rPr kumimoji="1" lang="zh-CN" altLang="en-US" sz="2000" dirty="0">
                <a:solidFill>
                  <a:srgbClr val="C00000"/>
                </a:solidFill>
                <a:latin typeface="Microsoft YaHei" charset="-122"/>
                <a:ea typeface="Microsoft YaHei" charset="-122"/>
                <a:cs typeface="Microsoft YaHei" charset="-122"/>
              </a:rPr>
              <a:t>绝对值的大小</a:t>
            </a:r>
            <a:r>
              <a:rPr kumimoji="1" lang="zh-CN" altLang="en-US" sz="2000" dirty="0">
                <a:latin typeface="Microsoft YaHei" charset="-122"/>
                <a:ea typeface="Microsoft YaHei" charset="-122"/>
                <a:cs typeface="Microsoft YaHei" charset="-122"/>
              </a:rPr>
              <a:t>，可以把商品的需求价格弹性分为五种</a:t>
            </a:r>
            <a:r>
              <a:rPr kumimoji="1" lang="zh-CN" altLang="en-US" sz="2000" dirty="0" smtClean="0">
                <a:latin typeface="Microsoft YaHei" charset="-122"/>
                <a:ea typeface="Microsoft YaHei" charset="-122"/>
                <a:cs typeface="Microsoft YaHei" charset="-122"/>
              </a:rPr>
              <a:t>类型。</a:t>
            </a:r>
            <a:endParaRPr kumimoji="1" lang="zh-CN" altLang="en-US" sz="2000" dirty="0">
              <a:latin typeface="Microsoft YaHei" charset="-122"/>
              <a:ea typeface="Microsoft YaHei" charset="-122"/>
              <a:cs typeface="Microsoft YaHei" charset="-122"/>
            </a:endParaRPr>
          </a:p>
        </p:txBody>
      </p:sp>
      <p:graphicFrame>
        <p:nvGraphicFramePr>
          <p:cNvPr id="9" name="图表 8"/>
          <p:cNvGraphicFramePr/>
          <p:nvPr>
            <p:extLst/>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23388" y="6825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4.1.1.2</a:t>
            </a:r>
            <a:r>
              <a:rPr lang="zh-CN" altLang="en-US" sz="1200" dirty="0">
                <a:solidFill>
                  <a:schemeClr val="bg1">
                    <a:lumMod val="75000"/>
                  </a:schemeClr>
                </a:solidFill>
                <a:latin typeface="SimSun" charset="-122"/>
                <a:ea typeface="SimSun" charset="-122"/>
                <a:cs typeface="SimSun" charset="-122"/>
              </a:rPr>
              <a:t>需求价格弹性的种类</a:t>
            </a:r>
          </a:p>
        </p:txBody>
      </p:sp>
      <p:graphicFrame>
        <p:nvGraphicFramePr>
          <p:cNvPr id="10" name="表格 9"/>
          <p:cNvGraphicFramePr>
            <a:graphicFrameLocks noGrp="1"/>
          </p:cNvGraphicFramePr>
          <p:nvPr>
            <p:extLst>
              <p:ext uri="{D42A27DB-BD31-4B8C-83A1-F6EECF244321}">
                <p14:modId xmlns:p14="http://schemas.microsoft.com/office/powerpoint/2010/main" val="1239875350"/>
              </p:ext>
            </p:extLst>
          </p:nvPr>
        </p:nvGraphicFramePr>
        <p:xfrm>
          <a:off x="1411703" y="3371718"/>
          <a:ext cx="9432759" cy="2973755"/>
        </p:xfrm>
        <a:graphic>
          <a:graphicData uri="http://schemas.openxmlformats.org/drawingml/2006/table">
            <a:tbl>
              <a:tblPr firstRow="1" bandRow="1">
                <a:tableStyleId>{68D230F3-CF80-4859-8CE7-A43EE81993B5}</a:tableStyleId>
              </a:tblPr>
              <a:tblGrid>
                <a:gridCol w="4459705"/>
                <a:gridCol w="3224463"/>
                <a:gridCol w="1748591"/>
              </a:tblGrid>
              <a:tr h="6877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0" dirty="0" smtClean="0">
                          <a:latin typeface="Microsoft YaHei" charset="-122"/>
                          <a:ea typeface="Microsoft YaHei" charset="-122"/>
                          <a:cs typeface="Microsoft YaHei" charset="-122"/>
                        </a:rPr>
                        <a:t>需求价格弹性系数（绝对值）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dirty="0" smtClean="0">
                          <a:latin typeface="Microsoft YaHei" charset="-122"/>
                          <a:ea typeface="Microsoft YaHei" charset="-122"/>
                          <a:cs typeface="Microsoft YaHei" charset="-122"/>
                        </a:rPr>
                        <a:t>需求价格弹性类型</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dirty="0" smtClean="0">
                          <a:latin typeface="Microsoft YaHei" charset="-122"/>
                          <a:ea typeface="Microsoft YaHei" charset="-122"/>
                          <a:cs typeface="Microsoft YaHei" charset="-122"/>
                        </a:rPr>
                        <a:t>例子</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algn="ctr"/>
                      <a:r>
                        <a:rPr lang="en-US" altLang="zh-CN" sz="2400" b="0" dirty="0" smtClean="0">
                          <a:latin typeface="Microsoft YaHei" charset="-122"/>
                          <a:ea typeface="Microsoft YaHei" charset="-122"/>
                          <a:cs typeface="Microsoft YaHei" charset="-122"/>
                        </a:rPr>
                        <a:t>E</a:t>
                      </a:r>
                      <a:r>
                        <a:rPr lang="en-US" altLang="zh-CN" sz="2400" b="0" baseline="-25000" dirty="0" smtClean="0">
                          <a:latin typeface="Microsoft YaHei" charset="-122"/>
                          <a:ea typeface="Microsoft YaHei" charset="-122"/>
                          <a:cs typeface="Microsoft YaHei" charset="-122"/>
                        </a:rPr>
                        <a:t>d</a:t>
                      </a:r>
                      <a:r>
                        <a:rPr lang="en-US" altLang="zh-CN" sz="2400" b="0" dirty="0" smtClean="0">
                          <a:latin typeface="Microsoft YaHei" charset="-122"/>
                          <a:ea typeface="Microsoft YaHei" charset="-122"/>
                          <a:cs typeface="Microsoft YaHei" charset="-122"/>
                        </a:rPr>
                        <a:t>=0</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latin typeface="Microsoft YaHei" charset="-122"/>
                          <a:ea typeface="Microsoft YaHei" charset="-122"/>
                          <a:cs typeface="Microsoft YaHei" charset="-122"/>
                        </a:rPr>
                        <a:t>需求完全无弹性</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dirty="0" smtClean="0">
                          <a:latin typeface="Microsoft YaHei" charset="-122"/>
                          <a:ea typeface="Microsoft YaHei" charset="-122"/>
                          <a:cs typeface="Microsoft YaHei" charset="-122"/>
                        </a:rPr>
                        <a:t>食盐</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smtClean="0">
                          <a:solidFill>
                            <a:srgbClr val="C00000"/>
                          </a:solidFill>
                          <a:latin typeface="Microsoft YaHei" charset="-122"/>
                          <a:ea typeface="Microsoft YaHei" charset="-122"/>
                          <a:cs typeface="Microsoft YaHei" charset="-122"/>
                        </a:rPr>
                        <a:t>E</a:t>
                      </a:r>
                      <a:r>
                        <a:rPr lang="en-US" altLang="zh-CN" sz="2400" b="0" baseline="-25000" dirty="0" smtClean="0">
                          <a:solidFill>
                            <a:srgbClr val="C00000"/>
                          </a:solidFill>
                          <a:latin typeface="Microsoft YaHei" charset="-122"/>
                          <a:ea typeface="Microsoft YaHei" charset="-122"/>
                          <a:cs typeface="Microsoft YaHei" charset="-122"/>
                        </a:rPr>
                        <a:t>d</a:t>
                      </a:r>
                      <a:r>
                        <a:rPr lang="zh-CN" altLang="en-US" sz="2400" b="0" dirty="0" smtClean="0">
                          <a:solidFill>
                            <a:srgbClr val="C00000"/>
                          </a:solidFill>
                          <a:latin typeface="Microsoft YaHei" charset="-122"/>
                          <a:ea typeface="Microsoft YaHei" charset="-122"/>
                          <a:cs typeface="Microsoft YaHei" charset="-122"/>
                        </a:rPr>
                        <a:t>＜</a:t>
                      </a:r>
                      <a:r>
                        <a:rPr lang="en-US" altLang="zh-CN" sz="2400" b="0" dirty="0" smtClean="0">
                          <a:solidFill>
                            <a:srgbClr val="C00000"/>
                          </a:solidFill>
                          <a:latin typeface="Microsoft YaHei" charset="-122"/>
                          <a:ea typeface="Microsoft YaHei" charset="-122"/>
                          <a:cs typeface="Microsoft YaHei" charset="-122"/>
                        </a:rPr>
                        <a:t>1</a:t>
                      </a:r>
                      <a:endParaRPr lang="zh-CN" altLang="en-US" sz="2400" b="0" dirty="0" smtClean="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solidFill>
                            <a:srgbClr val="C00000"/>
                          </a:solidFill>
                          <a:latin typeface="Microsoft YaHei" charset="-122"/>
                          <a:ea typeface="Microsoft YaHei" charset="-122"/>
                          <a:cs typeface="Microsoft YaHei" charset="-122"/>
                        </a:rPr>
                        <a:t>需求缺乏弹性</a:t>
                      </a:r>
                      <a:endParaRPr lang="zh-CN" altLang="en-US" sz="2400" b="0" dirty="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dirty="0" smtClean="0">
                          <a:latin typeface="Microsoft YaHei" charset="-122"/>
                          <a:ea typeface="Microsoft YaHei" charset="-122"/>
                          <a:cs typeface="Microsoft YaHei" charset="-122"/>
                        </a:rPr>
                        <a:t>食品、药品</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smtClean="0">
                          <a:latin typeface="Microsoft YaHei" charset="-122"/>
                          <a:ea typeface="Microsoft YaHei" charset="-122"/>
                          <a:cs typeface="Microsoft YaHei" charset="-122"/>
                        </a:rPr>
                        <a:t>E</a:t>
                      </a:r>
                      <a:r>
                        <a:rPr lang="en-US" altLang="zh-CN" sz="2400" b="0" baseline="-25000" dirty="0" smtClean="0">
                          <a:latin typeface="Microsoft YaHei" charset="-122"/>
                          <a:ea typeface="Microsoft YaHei" charset="-122"/>
                          <a:cs typeface="Microsoft YaHei" charset="-122"/>
                        </a:rPr>
                        <a:t>d</a:t>
                      </a:r>
                      <a:r>
                        <a:rPr lang="en-US" altLang="zh-CN" sz="2400" b="0" dirty="0" smtClean="0">
                          <a:latin typeface="Microsoft YaHei" charset="-122"/>
                          <a:ea typeface="Microsoft YaHei" charset="-122"/>
                          <a:cs typeface="Microsoft YaHei" charset="-122"/>
                        </a:rPr>
                        <a:t>=1</a:t>
                      </a:r>
                      <a:endParaRPr lang="zh-CN" altLang="en-US" sz="2400" b="0" dirty="0" smtClean="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latin typeface="Microsoft YaHei" charset="-122"/>
                          <a:ea typeface="Microsoft YaHei" charset="-122"/>
                          <a:cs typeface="Microsoft YaHei" charset="-122"/>
                        </a:rPr>
                        <a:t>需求单位弹性</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smtClean="0">
                          <a:solidFill>
                            <a:srgbClr val="C00000"/>
                          </a:solidFill>
                          <a:latin typeface="Microsoft YaHei" charset="-122"/>
                          <a:ea typeface="Microsoft YaHei" charset="-122"/>
                          <a:cs typeface="Microsoft YaHei" charset="-122"/>
                        </a:rPr>
                        <a:t>E</a:t>
                      </a:r>
                      <a:r>
                        <a:rPr lang="en-US" altLang="zh-CN" sz="2400" b="0" baseline="-25000" dirty="0" smtClean="0">
                          <a:solidFill>
                            <a:srgbClr val="C00000"/>
                          </a:solidFill>
                          <a:latin typeface="Microsoft YaHei" charset="-122"/>
                          <a:ea typeface="Microsoft YaHei" charset="-122"/>
                          <a:cs typeface="Microsoft YaHei" charset="-122"/>
                        </a:rPr>
                        <a:t>d</a:t>
                      </a:r>
                      <a:r>
                        <a:rPr lang="zh-CN" altLang="en-US" sz="2400" b="0" dirty="0" smtClean="0">
                          <a:solidFill>
                            <a:srgbClr val="C00000"/>
                          </a:solidFill>
                          <a:latin typeface="Microsoft YaHei" charset="-122"/>
                          <a:ea typeface="Microsoft YaHei" charset="-122"/>
                          <a:cs typeface="Microsoft YaHei" charset="-122"/>
                        </a:rPr>
                        <a:t>＞</a:t>
                      </a:r>
                      <a:r>
                        <a:rPr lang="en-US" altLang="zh-CN" sz="2400" b="0" dirty="0" smtClean="0">
                          <a:solidFill>
                            <a:srgbClr val="C00000"/>
                          </a:solidFill>
                          <a:latin typeface="Microsoft YaHei" charset="-122"/>
                          <a:ea typeface="Microsoft YaHei" charset="-122"/>
                          <a:cs typeface="Microsoft YaHei" charset="-122"/>
                        </a:rPr>
                        <a:t>1</a:t>
                      </a:r>
                      <a:endParaRPr lang="zh-CN" altLang="en-US" sz="2400" b="0" dirty="0" smtClean="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solidFill>
                            <a:srgbClr val="C00000"/>
                          </a:solidFill>
                          <a:latin typeface="Microsoft YaHei" charset="-122"/>
                          <a:ea typeface="Microsoft YaHei" charset="-122"/>
                          <a:cs typeface="Microsoft YaHei" charset="-122"/>
                        </a:rPr>
                        <a:t>需求富有弹性</a:t>
                      </a:r>
                      <a:endParaRPr lang="zh-CN" altLang="en-US" sz="2400" b="0" dirty="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dirty="0" smtClean="0">
                          <a:latin typeface="Microsoft YaHei" charset="-122"/>
                          <a:ea typeface="Microsoft YaHei" charset="-122"/>
                          <a:cs typeface="Microsoft YaHei" charset="-122"/>
                        </a:rPr>
                        <a:t>奢侈品</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dirty="0" smtClean="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latin typeface="Microsoft YaHei" charset="-122"/>
                          <a:ea typeface="Microsoft YaHei" charset="-122"/>
                          <a:cs typeface="Microsoft YaHei" charset="-122"/>
                        </a:rPr>
                        <a:t>需求完全弹性</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27918340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4.1.1</a:t>
            </a:r>
            <a:r>
              <a:rPr lang="zh-CN" altLang="en-US" sz="2800" dirty="0" smtClean="0">
                <a:latin typeface="Microsoft YaHei" charset="-122"/>
                <a:ea typeface="Microsoft YaHei" charset="-122"/>
                <a:cs typeface="Microsoft YaHei" charset="-122"/>
              </a:rPr>
              <a:t> 需求价格弹性</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二、需求价格弹性的种类</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7" y="2222943"/>
            <a:ext cx="11633284" cy="553998"/>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根据需求价格弹性系数</a:t>
            </a:r>
            <a:r>
              <a:rPr kumimoji="1" lang="zh-CN" altLang="en-US" sz="2000" dirty="0">
                <a:solidFill>
                  <a:srgbClr val="C00000"/>
                </a:solidFill>
                <a:latin typeface="Microsoft YaHei" charset="-122"/>
                <a:ea typeface="Microsoft YaHei" charset="-122"/>
                <a:cs typeface="Microsoft YaHei" charset="-122"/>
              </a:rPr>
              <a:t>绝对值的大小</a:t>
            </a:r>
            <a:r>
              <a:rPr kumimoji="1" lang="zh-CN" altLang="en-US" sz="2000" dirty="0">
                <a:latin typeface="Microsoft YaHei" charset="-122"/>
                <a:ea typeface="Microsoft YaHei" charset="-122"/>
                <a:cs typeface="Microsoft YaHei" charset="-122"/>
              </a:rPr>
              <a:t>，可以把商品的需求价格弹性分为五种</a:t>
            </a:r>
            <a:r>
              <a:rPr kumimoji="1" lang="zh-CN" altLang="en-US" sz="2000" dirty="0" smtClean="0">
                <a:latin typeface="Microsoft YaHei" charset="-122"/>
                <a:ea typeface="Microsoft YaHei" charset="-122"/>
                <a:cs typeface="Microsoft YaHei" charset="-122"/>
              </a:rPr>
              <a:t>类型。</a:t>
            </a:r>
            <a:endParaRPr kumimoji="1" lang="zh-CN" altLang="en-US" sz="2000" dirty="0">
              <a:latin typeface="Microsoft YaHei" charset="-122"/>
              <a:ea typeface="Microsoft YaHei" charset="-122"/>
              <a:cs typeface="Microsoft YaHei" charset="-122"/>
            </a:endParaRPr>
          </a:p>
        </p:txBody>
      </p:sp>
      <p:graphicFrame>
        <p:nvGraphicFramePr>
          <p:cNvPr id="9" name="图表 8"/>
          <p:cNvGraphicFramePr/>
          <p:nvPr>
            <p:extLst/>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23388" y="6825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4.1.1.2</a:t>
            </a:r>
            <a:r>
              <a:rPr lang="zh-CN" altLang="en-US" sz="1200" dirty="0">
                <a:solidFill>
                  <a:schemeClr val="bg1">
                    <a:lumMod val="75000"/>
                  </a:schemeClr>
                </a:solidFill>
                <a:latin typeface="SimSun" charset="-122"/>
                <a:ea typeface="SimSun" charset="-122"/>
                <a:cs typeface="SimSun" charset="-122"/>
              </a:rPr>
              <a:t>需求价格弹性的种类</a:t>
            </a:r>
          </a:p>
        </p:txBody>
      </p:sp>
      <p:graphicFrame>
        <p:nvGraphicFramePr>
          <p:cNvPr id="10" name="表格 9"/>
          <p:cNvGraphicFramePr>
            <a:graphicFrameLocks noGrp="1"/>
          </p:cNvGraphicFramePr>
          <p:nvPr/>
        </p:nvGraphicFramePr>
        <p:xfrm>
          <a:off x="1411703" y="3371718"/>
          <a:ext cx="9432759" cy="2973755"/>
        </p:xfrm>
        <a:graphic>
          <a:graphicData uri="http://schemas.openxmlformats.org/drawingml/2006/table">
            <a:tbl>
              <a:tblPr firstRow="1" bandRow="1">
                <a:tableStyleId>{68D230F3-CF80-4859-8CE7-A43EE81993B5}</a:tableStyleId>
              </a:tblPr>
              <a:tblGrid>
                <a:gridCol w="4459705"/>
                <a:gridCol w="3224463"/>
                <a:gridCol w="1748591"/>
              </a:tblGrid>
              <a:tr h="6877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0" dirty="0" smtClean="0">
                          <a:latin typeface="Microsoft YaHei" charset="-122"/>
                          <a:ea typeface="Microsoft YaHei" charset="-122"/>
                          <a:cs typeface="Microsoft YaHei" charset="-122"/>
                        </a:rPr>
                        <a:t>需求价格弹性系数（绝对值）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dirty="0" smtClean="0">
                          <a:latin typeface="Microsoft YaHei" charset="-122"/>
                          <a:ea typeface="Microsoft YaHei" charset="-122"/>
                          <a:cs typeface="Microsoft YaHei" charset="-122"/>
                        </a:rPr>
                        <a:t>需求价格弹性类型</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dirty="0" smtClean="0">
                          <a:latin typeface="Microsoft YaHei" charset="-122"/>
                          <a:ea typeface="Microsoft YaHei" charset="-122"/>
                          <a:cs typeface="Microsoft YaHei" charset="-122"/>
                        </a:rPr>
                        <a:t>例子</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algn="ctr"/>
                      <a:r>
                        <a:rPr lang="en-US" altLang="zh-CN" sz="2400" b="0" dirty="0" smtClean="0">
                          <a:latin typeface="Microsoft YaHei" charset="-122"/>
                          <a:ea typeface="Microsoft YaHei" charset="-122"/>
                          <a:cs typeface="Microsoft YaHei" charset="-122"/>
                        </a:rPr>
                        <a:t>E</a:t>
                      </a:r>
                      <a:r>
                        <a:rPr lang="en-US" altLang="zh-CN" sz="2400" b="0" baseline="-25000" dirty="0" smtClean="0">
                          <a:latin typeface="Microsoft YaHei" charset="-122"/>
                          <a:ea typeface="Microsoft YaHei" charset="-122"/>
                          <a:cs typeface="Microsoft YaHei" charset="-122"/>
                        </a:rPr>
                        <a:t>d</a:t>
                      </a:r>
                      <a:r>
                        <a:rPr lang="en-US" altLang="zh-CN" sz="2400" b="0" dirty="0" smtClean="0">
                          <a:latin typeface="Microsoft YaHei" charset="-122"/>
                          <a:ea typeface="Microsoft YaHei" charset="-122"/>
                          <a:cs typeface="Microsoft YaHei" charset="-122"/>
                        </a:rPr>
                        <a:t>=0</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latin typeface="Microsoft YaHei" charset="-122"/>
                          <a:ea typeface="Microsoft YaHei" charset="-122"/>
                          <a:cs typeface="Microsoft YaHei" charset="-122"/>
                        </a:rPr>
                        <a:t>需求完全无弹性</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dirty="0" smtClean="0">
                          <a:latin typeface="Microsoft YaHei" charset="-122"/>
                          <a:ea typeface="Microsoft YaHei" charset="-122"/>
                          <a:cs typeface="Microsoft YaHei" charset="-122"/>
                        </a:rPr>
                        <a:t>食盐</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smtClean="0">
                          <a:solidFill>
                            <a:srgbClr val="C00000"/>
                          </a:solidFill>
                          <a:latin typeface="Microsoft YaHei" charset="-122"/>
                          <a:ea typeface="Microsoft YaHei" charset="-122"/>
                          <a:cs typeface="Microsoft YaHei" charset="-122"/>
                        </a:rPr>
                        <a:t>E</a:t>
                      </a:r>
                      <a:r>
                        <a:rPr lang="en-US" altLang="zh-CN" sz="2400" b="0" baseline="-25000" dirty="0" smtClean="0">
                          <a:solidFill>
                            <a:srgbClr val="C00000"/>
                          </a:solidFill>
                          <a:latin typeface="Microsoft YaHei" charset="-122"/>
                          <a:ea typeface="Microsoft YaHei" charset="-122"/>
                          <a:cs typeface="Microsoft YaHei" charset="-122"/>
                        </a:rPr>
                        <a:t>d</a:t>
                      </a:r>
                      <a:r>
                        <a:rPr lang="zh-CN" altLang="en-US" sz="2400" b="0" dirty="0" smtClean="0">
                          <a:solidFill>
                            <a:srgbClr val="C00000"/>
                          </a:solidFill>
                          <a:latin typeface="Microsoft YaHei" charset="-122"/>
                          <a:ea typeface="Microsoft YaHei" charset="-122"/>
                          <a:cs typeface="Microsoft YaHei" charset="-122"/>
                        </a:rPr>
                        <a:t>＜</a:t>
                      </a:r>
                      <a:r>
                        <a:rPr lang="en-US" altLang="zh-CN" sz="2400" b="0" dirty="0" smtClean="0">
                          <a:solidFill>
                            <a:srgbClr val="C00000"/>
                          </a:solidFill>
                          <a:latin typeface="Microsoft YaHei" charset="-122"/>
                          <a:ea typeface="Microsoft YaHei" charset="-122"/>
                          <a:cs typeface="Microsoft YaHei" charset="-122"/>
                        </a:rPr>
                        <a:t>1</a:t>
                      </a:r>
                      <a:endParaRPr lang="zh-CN" altLang="en-US" sz="2400" b="0" dirty="0" smtClean="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solidFill>
                            <a:srgbClr val="C00000"/>
                          </a:solidFill>
                          <a:latin typeface="Microsoft YaHei" charset="-122"/>
                          <a:ea typeface="Microsoft YaHei" charset="-122"/>
                          <a:cs typeface="Microsoft YaHei" charset="-122"/>
                        </a:rPr>
                        <a:t>需求缺乏弹性</a:t>
                      </a:r>
                      <a:endParaRPr lang="zh-CN" altLang="en-US" sz="2400" b="0" dirty="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dirty="0" smtClean="0">
                          <a:latin typeface="Microsoft YaHei" charset="-122"/>
                          <a:ea typeface="Microsoft YaHei" charset="-122"/>
                          <a:cs typeface="Microsoft YaHei" charset="-122"/>
                        </a:rPr>
                        <a:t>食品、药品</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smtClean="0">
                          <a:latin typeface="Microsoft YaHei" charset="-122"/>
                          <a:ea typeface="Microsoft YaHei" charset="-122"/>
                          <a:cs typeface="Microsoft YaHei" charset="-122"/>
                        </a:rPr>
                        <a:t>E</a:t>
                      </a:r>
                      <a:r>
                        <a:rPr lang="en-US" altLang="zh-CN" sz="2400" b="0" baseline="-25000" dirty="0" smtClean="0">
                          <a:latin typeface="Microsoft YaHei" charset="-122"/>
                          <a:ea typeface="Microsoft YaHei" charset="-122"/>
                          <a:cs typeface="Microsoft YaHei" charset="-122"/>
                        </a:rPr>
                        <a:t>d</a:t>
                      </a:r>
                      <a:r>
                        <a:rPr lang="en-US" altLang="zh-CN" sz="2400" b="0" dirty="0" smtClean="0">
                          <a:latin typeface="Microsoft YaHei" charset="-122"/>
                          <a:ea typeface="Microsoft YaHei" charset="-122"/>
                          <a:cs typeface="Microsoft YaHei" charset="-122"/>
                        </a:rPr>
                        <a:t>=1</a:t>
                      </a:r>
                      <a:endParaRPr lang="zh-CN" altLang="en-US" sz="2400" b="0" dirty="0" smtClean="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latin typeface="Microsoft YaHei" charset="-122"/>
                          <a:ea typeface="Microsoft YaHei" charset="-122"/>
                          <a:cs typeface="Microsoft YaHei" charset="-122"/>
                        </a:rPr>
                        <a:t>需求单位弹性</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smtClean="0">
                          <a:solidFill>
                            <a:srgbClr val="C00000"/>
                          </a:solidFill>
                          <a:latin typeface="Microsoft YaHei" charset="-122"/>
                          <a:ea typeface="Microsoft YaHei" charset="-122"/>
                          <a:cs typeface="Microsoft YaHei" charset="-122"/>
                        </a:rPr>
                        <a:t>E</a:t>
                      </a:r>
                      <a:r>
                        <a:rPr lang="en-US" altLang="zh-CN" sz="2400" b="0" baseline="-25000" dirty="0" smtClean="0">
                          <a:solidFill>
                            <a:srgbClr val="C00000"/>
                          </a:solidFill>
                          <a:latin typeface="Microsoft YaHei" charset="-122"/>
                          <a:ea typeface="Microsoft YaHei" charset="-122"/>
                          <a:cs typeface="Microsoft YaHei" charset="-122"/>
                        </a:rPr>
                        <a:t>d</a:t>
                      </a:r>
                      <a:r>
                        <a:rPr lang="zh-CN" altLang="en-US" sz="2400" b="0" dirty="0" smtClean="0">
                          <a:solidFill>
                            <a:srgbClr val="C00000"/>
                          </a:solidFill>
                          <a:latin typeface="Microsoft YaHei" charset="-122"/>
                          <a:ea typeface="Microsoft YaHei" charset="-122"/>
                          <a:cs typeface="Microsoft YaHei" charset="-122"/>
                        </a:rPr>
                        <a:t>＞</a:t>
                      </a:r>
                      <a:r>
                        <a:rPr lang="en-US" altLang="zh-CN" sz="2400" b="0" dirty="0" smtClean="0">
                          <a:solidFill>
                            <a:srgbClr val="C00000"/>
                          </a:solidFill>
                          <a:latin typeface="Microsoft YaHei" charset="-122"/>
                          <a:ea typeface="Microsoft YaHei" charset="-122"/>
                          <a:cs typeface="Microsoft YaHei" charset="-122"/>
                        </a:rPr>
                        <a:t>1</a:t>
                      </a:r>
                      <a:endParaRPr lang="zh-CN" altLang="en-US" sz="2400" b="0" dirty="0" smtClean="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solidFill>
                            <a:srgbClr val="C00000"/>
                          </a:solidFill>
                          <a:latin typeface="Microsoft YaHei" charset="-122"/>
                          <a:ea typeface="Microsoft YaHei" charset="-122"/>
                          <a:cs typeface="Microsoft YaHei" charset="-122"/>
                        </a:rPr>
                        <a:t>需求富有弹性</a:t>
                      </a:r>
                      <a:endParaRPr lang="zh-CN" altLang="en-US" sz="2400" b="0" dirty="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dirty="0" smtClean="0">
                          <a:latin typeface="Microsoft YaHei" charset="-122"/>
                          <a:ea typeface="Microsoft YaHei" charset="-122"/>
                          <a:cs typeface="Microsoft YaHei" charset="-122"/>
                        </a:rPr>
                        <a:t>奢侈品</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smtClean="0">
                          <a:latin typeface="Microsoft YaHei" charset="-122"/>
                          <a:ea typeface="Microsoft YaHei" charset="-122"/>
                          <a:cs typeface="Microsoft YaHei" charset="-122"/>
                        </a:rPr>
                        <a:t>E</a:t>
                      </a:r>
                      <a:r>
                        <a:rPr lang="en-US" altLang="zh-CN" sz="2400" b="0" baseline="-25000" dirty="0" smtClean="0">
                          <a:latin typeface="Microsoft YaHei" charset="-122"/>
                          <a:ea typeface="Microsoft YaHei" charset="-122"/>
                          <a:cs typeface="Microsoft YaHei" charset="-122"/>
                        </a:rPr>
                        <a:t>d</a:t>
                      </a:r>
                      <a:r>
                        <a:rPr lang="en-US" altLang="zh-CN" sz="2400" b="0" dirty="0" smtClean="0">
                          <a:latin typeface="Microsoft YaHei" charset="-122"/>
                          <a:ea typeface="Microsoft YaHei" charset="-122"/>
                          <a:cs typeface="Microsoft YaHei" charset="-122"/>
                        </a:rPr>
                        <a:t>=∞</a:t>
                      </a:r>
                      <a:r>
                        <a:rPr lang="zh-CN" altLang="en-US" sz="2400" b="0" dirty="0" smtClean="0">
                          <a:latin typeface="Microsoft YaHei" charset="-122"/>
                          <a:ea typeface="Microsoft YaHei" charset="-122"/>
                          <a:cs typeface="Microsoft YaHei" charset="-122"/>
                        </a:rPr>
                        <a:t>（无穷大）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dirty="0" smtClean="0">
                          <a:latin typeface="Microsoft YaHei" charset="-122"/>
                          <a:ea typeface="Microsoft YaHei" charset="-122"/>
                          <a:cs typeface="Microsoft YaHei" charset="-122"/>
                        </a:rPr>
                        <a:t>需求完全弹性</a:t>
                      </a: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2798331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4.1.1</a:t>
            </a:r>
            <a:r>
              <a:rPr lang="zh-CN" altLang="en-US" sz="2800" dirty="0" smtClean="0">
                <a:latin typeface="Microsoft YaHei" charset="-122"/>
                <a:ea typeface="Microsoft YaHei" charset="-122"/>
                <a:cs typeface="Microsoft YaHei" charset="-122"/>
              </a:rPr>
              <a:t> 需求价格弹性</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二、需求价格弹性的种类</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7" y="2222943"/>
            <a:ext cx="11633284" cy="553998"/>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根据需求价格弹性系数</a:t>
            </a:r>
            <a:r>
              <a:rPr kumimoji="1" lang="zh-CN" altLang="en-US" sz="2000" dirty="0">
                <a:solidFill>
                  <a:srgbClr val="C00000"/>
                </a:solidFill>
                <a:latin typeface="Microsoft YaHei" charset="-122"/>
                <a:ea typeface="Microsoft YaHei" charset="-122"/>
                <a:cs typeface="Microsoft YaHei" charset="-122"/>
              </a:rPr>
              <a:t>绝对值的大小</a:t>
            </a:r>
            <a:r>
              <a:rPr kumimoji="1" lang="zh-CN" altLang="en-US" sz="2000" dirty="0">
                <a:latin typeface="Microsoft YaHei" charset="-122"/>
                <a:ea typeface="Microsoft YaHei" charset="-122"/>
                <a:cs typeface="Microsoft YaHei" charset="-122"/>
              </a:rPr>
              <a:t>，可以把商品的需求价格弹性分为五种</a:t>
            </a:r>
            <a:r>
              <a:rPr kumimoji="1" lang="zh-CN" altLang="en-US" sz="2000" dirty="0" smtClean="0">
                <a:latin typeface="Microsoft YaHei" charset="-122"/>
                <a:ea typeface="Microsoft YaHei" charset="-122"/>
                <a:cs typeface="Microsoft YaHei" charset="-122"/>
              </a:rPr>
              <a:t>类型</a:t>
            </a:r>
            <a:r>
              <a:rPr kumimoji="1" lang="en-US" altLang="zh-CN"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9" name="图表 8"/>
          <p:cNvGraphicFramePr/>
          <p:nvPr>
            <p:extLst/>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图片 6" descr="617bc1b1940896a9c87ea13b0f82fbf"/>
          <p:cNvPicPr/>
          <p:nvPr/>
        </p:nvPicPr>
        <p:blipFill rotWithShape="1">
          <a:blip r:embed="rId8"/>
          <a:srcRect l="7257" b="8372"/>
          <a:stretch/>
        </p:blipFill>
        <p:spPr>
          <a:xfrm>
            <a:off x="1681438" y="2776941"/>
            <a:ext cx="5664146" cy="3989619"/>
          </a:xfrm>
          <a:prstGeom prst="rect">
            <a:avLst/>
          </a:prstGeom>
        </p:spPr>
      </p:pic>
      <p:sp>
        <p:nvSpPr>
          <p:cNvPr id="10" name="矩形 9"/>
          <p:cNvSpPr/>
          <p:nvPr/>
        </p:nvSpPr>
        <p:spPr>
          <a:xfrm>
            <a:off x="123388" y="6825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4.1.1.2</a:t>
            </a:r>
            <a:r>
              <a:rPr lang="zh-CN" altLang="en-US" sz="1200" dirty="0">
                <a:solidFill>
                  <a:schemeClr val="bg1">
                    <a:lumMod val="75000"/>
                  </a:schemeClr>
                </a:solidFill>
                <a:latin typeface="SimSun" charset="-122"/>
                <a:ea typeface="SimSun" charset="-122"/>
                <a:cs typeface="SimSun" charset="-122"/>
              </a:rPr>
              <a:t>需求价格弹性的种类</a:t>
            </a:r>
          </a:p>
        </p:txBody>
      </p:sp>
      <p:sp>
        <p:nvSpPr>
          <p:cNvPr id="11" name="文本框 18"/>
          <p:cNvSpPr txBox="1"/>
          <p:nvPr/>
        </p:nvSpPr>
        <p:spPr>
          <a:xfrm>
            <a:off x="7789533" y="3846329"/>
            <a:ext cx="3756289" cy="1200329"/>
          </a:xfrm>
          <a:prstGeom prst="rect">
            <a:avLst/>
          </a:prstGeom>
          <a:noFill/>
        </p:spPr>
        <p:txBody>
          <a:bodyPr wrap="square" rtlCol="0">
            <a:spAutoFit/>
          </a:bodyPr>
          <a:lstStyle/>
          <a:p>
            <a:pPr>
              <a:lnSpc>
                <a:spcPct val="150000"/>
              </a:lnSpc>
            </a:pPr>
            <a:r>
              <a:rPr kumimoji="1" lang="zh-CN" altLang="en-US" sz="2400" dirty="0">
                <a:solidFill>
                  <a:srgbClr val="FF0000"/>
                </a:solidFill>
                <a:latin typeface="Microsoft YaHei" charset="-122"/>
                <a:ea typeface="Microsoft YaHei" charset="-122"/>
                <a:cs typeface="Microsoft YaHei" charset="-122"/>
              </a:rPr>
              <a:t>需求完全无</a:t>
            </a:r>
            <a:r>
              <a:rPr kumimoji="1" lang="zh-CN" altLang="en-US" sz="2400" dirty="0" smtClean="0">
                <a:solidFill>
                  <a:srgbClr val="FF0000"/>
                </a:solidFill>
                <a:latin typeface="Microsoft YaHei" charset="-122"/>
                <a:ea typeface="Microsoft YaHei" charset="-122"/>
                <a:cs typeface="Microsoft YaHei" charset="-122"/>
              </a:rPr>
              <a:t>弹性：垂直线</a:t>
            </a:r>
            <a:endParaRPr kumimoji="1" lang="en-US" altLang="zh-CN" sz="2400" dirty="0" smtClean="0">
              <a:solidFill>
                <a:srgbClr val="FF0000"/>
              </a:solidFill>
              <a:latin typeface="Microsoft YaHei" charset="-122"/>
              <a:ea typeface="Microsoft YaHei" charset="-122"/>
              <a:cs typeface="Microsoft YaHei" charset="-122"/>
            </a:endParaRPr>
          </a:p>
          <a:p>
            <a:pPr>
              <a:lnSpc>
                <a:spcPct val="150000"/>
              </a:lnSpc>
            </a:pPr>
            <a:r>
              <a:rPr kumimoji="1" lang="zh-CN" altLang="en-US" sz="2400" dirty="0">
                <a:solidFill>
                  <a:srgbClr val="FF0000"/>
                </a:solidFill>
                <a:latin typeface="Microsoft YaHei" charset="-122"/>
                <a:ea typeface="Microsoft YaHei" charset="-122"/>
                <a:cs typeface="Microsoft YaHei" charset="-122"/>
              </a:rPr>
              <a:t>需求完全</a:t>
            </a:r>
            <a:r>
              <a:rPr kumimoji="1" lang="zh-CN" altLang="en-US" sz="2400" dirty="0" smtClean="0">
                <a:solidFill>
                  <a:srgbClr val="FF0000"/>
                </a:solidFill>
                <a:latin typeface="Microsoft YaHei" charset="-122"/>
                <a:ea typeface="Microsoft YaHei" charset="-122"/>
                <a:cs typeface="Microsoft YaHei" charset="-122"/>
              </a:rPr>
              <a:t>弹性</a:t>
            </a:r>
            <a:r>
              <a:rPr lang="zh-CN" altLang="en-US" sz="2400" dirty="0" smtClean="0">
                <a:solidFill>
                  <a:srgbClr val="FF0000"/>
                </a:solidFill>
                <a:latin typeface="Microsoft YaHei" charset="-122"/>
                <a:ea typeface="Microsoft YaHei" charset="-122"/>
                <a:cs typeface="Microsoft YaHei" charset="-122"/>
              </a:rPr>
              <a:t>：水平线</a:t>
            </a:r>
            <a:endParaRPr lang="zh-CN" altLang="en-US" sz="2400"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69997773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2" name="矩形 1"/>
          <p:cNvSpPr/>
          <p:nvPr/>
        </p:nvSpPr>
        <p:spPr>
          <a:xfrm>
            <a:off x="962527" y="1639034"/>
            <a:ext cx="10106526" cy="2400657"/>
          </a:xfrm>
          <a:prstGeom prst="rect">
            <a:avLst/>
          </a:prstGeom>
        </p:spPr>
        <p:txBody>
          <a:bodyPr wrap="square">
            <a:spAutoFit/>
          </a:bodyPr>
          <a:lstStyle/>
          <a:p>
            <a:pPr>
              <a:lnSpc>
                <a:spcPct val="150000"/>
              </a:lnSpc>
            </a:pPr>
            <a:r>
              <a:rPr lang="zh-CN" altLang="en-US" sz="2000" dirty="0">
                <a:latin typeface="Microsoft YaHei" charset="-122"/>
                <a:ea typeface="Microsoft YaHei" charset="-122"/>
                <a:cs typeface="Microsoft YaHei" charset="-122"/>
              </a:rPr>
              <a:t>某商品价格上升</a:t>
            </a:r>
            <a:r>
              <a:rPr lang="en-US" altLang="zh-CN" sz="2000" dirty="0">
                <a:latin typeface="Microsoft YaHei" charset="-122"/>
                <a:ea typeface="Microsoft YaHei" charset="-122"/>
                <a:cs typeface="Microsoft YaHei" charset="-122"/>
              </a:rPr>
              <a:t>6</a:t>
            </a:r>
            <a:r>
              <a:rPr lang="zh-CN" altLang="en-US" sz="2000" dirty="0">
                <a:latin typeface="Microsoft YaHei" charset="-122"/>
                <a:ea typeface="Microsoft YaHei" charset="-122"/>
                <a:cs typeface="Microsoft YaHei" charset="-122"/>
              </a:rPr>
              <a:t>％，需求量减少</a:t>
            </a:r>
            <a:r>
              <a:rPr lang="en-US" altLang="zh-CN" sz="2000" dirty="0">
                <a:latin typeface="Microsoft YaHei" charset="-122"/>
                <a:ea typeface="Microsoft YaHei" charset="-122"/>
                <a:cs typeface="Microsoft YaHei" charset="-122"/>
              </a:rPr>
              <a:t>9</a:t>
            </a:r>
            <a:r>
              <a:rPr lang="zh-CN" altLang="en-US" sz="2000" dirty="0">
                <a:latin typeface="Microsoft YaHei" charset="-122"/>
                <a:ea typeface="Microsoft YaHei" charset="-122"/>
                <a:cs typeface="Microsoft YaHei" charset="-122"/>
              </a:rPr>
              <a:t>％，该商品的需求价格弹性是（）</a:t>
            </a:r>
          </a:p>
          <a:p>
            <a:pPr>
              <a:lnSpc>
                <a:spcPct val="150000"/>
              </a:lnSpc>
            </a:pPr>
            <a:r>
              <a:rPr lang="en-US" altLang="zh-CN" sz="2000" dirty="0" smtClean="0">
                <a:latin typeface="Microsoft YaHei" charset="-122"/>
                <a:ea typeface="Microsoft YaHei" charset="-122"/>
                <a:cs typeface="Microsoft YaHei" charset="-122"/>
              </a:rPr>
              <a:t>A</a:t>
            </a:r>
            <a:r>
              <a:rPr lang="en-US" altLang="zh-CN" sz="2000" dirty="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富有弹性的</a:t>
            </a:r>
          </a:p>
          <a:p>
            <a:pPr>
              <a:lnSpc>
                <a:spcPct val="150000"/>
              </a:lnSpc>
            </a:pPr>
            <a:r>
              <a:rPr lang="en-US" altLang="zh-CN" sz="2000" dirty="0">
                <a:latin typeface="Microsoft YaHei" charset="-122"/>
                <a:ea typeface="Microsoft YaHei" charset="-122"/>
                <a:cs typeface="Microsoft YaHei" charset="-122"/>
              </a:rPr>
              <a:t>B:</a:t>
            </a:r>
            <a:r>
              <a:rPr lang="zh-CN" altLang="en-US" sz="2000" dirty="0">
                <a:latin typeface="Microsoft YaHei" charset="-122"/>
                <a:ea typeface="Microsoft YaHei" charset="-122"/>
                <a:cs typeface="Microsoft YaHei" charset="-122"/>
              </a:rPr>
              <a:t>非弹性的</a:t>
            </a:r>
          </a:p>
          <a:p>
            <a:pPr>
              <a:lnSpc>
                <a:spcPct val="150000"/>
              </a:lnSpc>
            </a:pPr>
            <a:r>
              <a:rPr lang="en-US" altLang="zh-CN" sz="2000" dirty="0">
                <a:latin typeface="Microsoft YaHei" charset="-122"/>
                <a:ea typeface="Microsoft YaHei" charset="-122"/>
                <a:cs typeface="Microsoft YaHei" charset="-122"/>
              </a:rPr>
              <a:t>C:</a:t>
            </a:r>
            <a:r>
              <a:rPr lang="zh-CN" altLang="en-US" sz="2000" dirty="0" smtClean="0">
                <a:latin typeface="Microsoft YaHei" charset="-122"/>
                <a:ea typeface="Microsoft YaHei" charset="-122"/>
                <a:cs typeface="Microsoft YaHei" charset="-122"/>
              </a:rPr>
              <a:t>单位弹性</a:t>
            </a:r>
            <a:r>
              <a:rPr lang="zh-CN" altLang="en-US" sz="2000" dirty="0">
                <a:latin typeface="Microsoft YaHei" charset="-122"/>
                <a:ea typeface="Microsoft YaHei" charset="-122"/>
                <a:cs typeface="Microsoft YaHei" charset="-122"/>
              </a:rPr>
              <a:t>的</a:t>
            </a:r>
          </a:p>
          <a:p>
            <a:pPr>
              <a:lnSpc>
                <a:spcPct val="150000"/>
              </a:lnSpc>
            </a:pPr>
            <a:r>
              <a:rPr lang="en-US" altLang="zh-CN" sz="2000" dirty="0">
                <a:latin typeface="Microsoft YaHei" charset="-122"/>
                <a:ea typeface="Microsoft YaHei" charset="-122"/>
                <a:cs typeface="Microsoft YaHei" charset="-122"/>
              </a:rPr>
              <a:t>D:</a:t>
            </a:r>
            <a:r>
              <a:rPr lang="zh-CN" altLang="en-US" sz="2000" dirty="0">
                <a:latin typeface="Microsoft YaHei" charset="-122"/>
                <a:ea typeface="Microsoft YaHei" charset="-122"/>
                <a:cs typeface="Microsoft YaHei" charset="-122"/>
              </a:rPr>
              <a:t>无法确定</a:t>
            </a:r>
          </a:p>
        </p:txBody>
      </p:sp>
    </p:spTree>
    <p:extLst>
      <p:ext uri="{BB962C8B-B14F-4D97-AF65-F5344CB8AC3E}">
        <p14:creationId xmlns:p14="http://schemas.microsoft.com/office/powerpoint/2010/main" val="189001715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2" name="矩形 1"/>
          <p:cNvSpPr/>
          <p:nvPr/>
        </p:nvSpPr>
        <p:spPr>
          <a:xfrm>
            <a:off x="962527" y="1639034"/>
            <a:ext cx="10106526" cy="3323987"/>
          </a:xfrm>
          <a:prstGeom prst="rect">
            <a:avLst/>
          </a:prstGeom>
        </p:spPr>
        <p:txBody>
          <a:bodyPr wrap="square">
            <a:spAutoFit/>
          </a:bodyPr>
          <a:lstStyle/>
          <a:p>
            <a:pPr>
              <a:lnSpc>
                <a:spcPct val="150000"/>
              </a:lnSpc>
            </a:pPr>
            <a:r>
              <a:rPr lang="zh-CN" altLang="en-US" sz="2000" dirty="0">
                <a:latin typeface="Microsoft YaHei" charset="-122"/>
                <a:ea typeface="Microsoft YaHei" charset="-122"/>
                <a:cs typeface="Microsoft YaHei" charset="-122"/>
              </a:rPr>
              <a:t>某商品价格上升</a:t>
            </a:r>
            <a:r>
              <a:rPr lang="en-US" altLang="zh-CN" sz="2000" dirty="0">
                <a:latin typeface="Microsoft YaHei" charset="-122"/>
                <a:ea typeface="Microsoft YaHei" charset="-122"/>
                <a:cs typeface="Microsoft YaHei" charset="-122"/>
              </a:rPr>
              <a:t>6</a:t>
            </a:r>
            <a:r>
              <a:rPr lang="zh-CN" altLang="en-US" sz="2000" dirty="0">
                <a:latin typeface="Microsoft YaHei" charset="-122"/>
                <a:ea typeface="Microsoft YaHei" charset="-122"/>
                <a:cs typeface="Microsoft YaHei" charset="-122"/>
              </a:rPr>
              <a:t>％，需求量减少</a:t>
            </a:r>
            <a:r>
              <a:rPr lang="en-US" altLang="zh-CN" sz="2000" dirty="0">
                <a:latin typeface="Microsoft YaHei" charset="-122"/>
                <a:ea typeface="Microsoft YaHei" charset="-122"/>
                <a:cs typeface="Microsoft YaHei" charset="-122"/>
              </a:rPr>
              <a:t>9</a:t>
            </a:r>
            <a:r>
              <a:rPr lang="zh-CN" altLang="en-US" sz="2000" dirty="0">
                <a:latin typeface="Microsoft YaHei" charset="-122"/>
                <a:ea typeface="Microsoft YaHei" charset="-122"/>
                <a:cs typeface="Microsoft YaHei" charset="-122"/>
              </a:rPr>
              <a:t>％，该商品的需求价格弹性是（）</a:t>
            </a:r>
          </a:p>
          <a:p>
            <a:pPr>
              <a:lnSpc>
                <a:spcPct val="150000"/>
              </a:lnSpc>
            </a:pPr>
            <a:r>
              <a:rPr lang="en-US" altLang="zh-CN" sz="2000" b="1" dirty="0" smtClean="0">
                <a:solidFill>
                  <a:srgbClr val="C00000"/>
                </a:solidFill>
                <a:latin typeface="Microsoft YaHei" charset="-122"/>
                <a:ea typeface="Microsoft YaHei" charset="-122"/>
                <a:cs typeface="Microsoft YaHei" charset="-122"/>
              </a:rPr>
              <a:t>A</a:t>
            </a:r>
            <a:r>
              <a:rPr lang="en-US" altLang="zh-CN" sz="2000" b="1" dirty="0">
                <a:solidFill>
                  <a:srgbClr val="C00000"/>
                </a:solidFill>
                <a:latin typeface="Microsoft YaHei" charset="-122"/>
                <a:ea typeface="Microsoft YaHei" charset="-122"/>
                <a:cs typeface="Microsoft YaHei" charset="-122"/>
              </a:rPr>
              <a:t>:</a:t>
            </a:r>
            <a:r>
              <a:rPr lang="zh-CN" altLang="en-US" sz="2000" b="1" dirty="0">
                <a:solidFill>
                  <a:srgbClr val="C00000"/>
                </a:solidFill>
                <a:latin typeface="Microsoft YaHei" charset="-122"/>
                <a:ea typeface="Microsoft YaHei" charset="-122"/>
                <a:cs typeface="Microsoft YaHei" charset="-122"/>
              </a:rPr>
              <a:t>富有弹性的</a:t>
            </a:r>
          </a:p>
          <a:p>
            <a:pPr>
              <a:lnSpc>
                <a:spcPct val="150000"/>
              </a:lnSpc>
            </a:pPr>
            <a:r>
              <a:rPr lang="en-US" altLang="zh-CN" sz="2000" dirty="0">
                <a:latin typeface="Microsoft YaHei" charset="-122"/>
                <a:ea typeface="Microsoft YaHei" charset="-122"/>
                <a:cs typeface="Microsoft YaHei" charset="-122"/>
              </a:rPr>
              <a:t>B:</a:t>
            </a:r>
            <a:r>
              <a:rPr lang="zh-CN" altLang="en-US" sz="2000" dirty="0">
                <a:latin typeface="Microsoft YaHei" charset="-122"/>
                <a:ea typeface="Microsoft YaHei" charset="-122"/>
                <a:cs typeface="Microsoft YaHei" charset="-122"/>
              </a:rPr>
              <a:t>非弹性的</a:t>
            </a:r>
          </a:p>
          <a:p>
            <a:pPr>
              <a:lnSpc>
                <a:spcPct val="150000"/>
              </a:lnSpc>
            </a:pPr>
            <a:r>
              <a:rPr lang="en-US" altLang="zh-CN" sz="2000" dirty="0">
                <a:latin typeface="Microsoft YaHei" charset="-122"/>
                <a:ea typeface="Microsoft YaHei" charset="-122"/>
                <a:cs typeface="Microsoft YaHei" charset="-122"/>
              </a:rPr>
              <a:t>C:</a:t>
            </a:r>
            <a:r>
              <a:rPr lang="zh-CN" altLang="en-US" sz="2000" dirty="0" smtClean="0">
                <a:latin typeface="Microsoft YaHei" charset="-122"/>
                <a:ea typeface="Microsoft YaHei" charset="-122"/>
                <a:cs typeface="Microsoft YaHei" charset="-122"/>
              </a:rPr>
              <a:t>单位弹性</a:t>
            </a:r>
            <a:r>
              <a:rPr lang="zh-CN" altLang="en-US" sz="2000" dirty="0">
                <a:latin typeface="Microsoft YaHei" charset="-122"/>
                <a:ea typeface="Microsoft YaHei" charset="-122"/>
                <a:cs typeface="Microsoft YaHei" charset="-122"/>
              </a:rPr>
              <a:t>的</a:t>
            </a:r>
          </a:p>
          <a:p>
            <a:pPr>
              <a:lnSpc>
                <a:spcPct val="150000"/>
              </a:lnSpc>
            </a:pPr>
            <a:r>
              <a:rPr lang="en-US" altLang="zh-CN" sz="2000" dirty="0">
                <a:latin typeface="Microsoft YaHei" charset="-122"/>
                <a:ea typeface="Microsoft YaHei" charset="-122"/>
                <a:cs typeface="Microsoft YaHei" charset="-122"/>
              </a:rPr>
              <a:t>D:</a:t>
            </a:r>
            <a:r>
              <a:rPr lang="zh-CN" altLang="en-US" sz="2000" dirty="0">
                <a:latin typeface="Microsoft YaHei" charset="-122"/>
                <a:ea typeface="Microsoft YaHei" charset="-122"/>
                <a:cs typeface="Microsoft YaHei" charset="-122"/>
              </a:rPr>
              <a:t>无法</a:t>
            </a:r>
            <a:r>
              <a:rPr lang="zh-CN" altLang="en-US" sz="2000" dirty="0" smtClean="0">
                <a:latin typeface="Microsoft YaHei" charset="-122"/>
                <a:ea typeface="Microsoft YaHei" charset="-122"/>
                <a:cs typeface="Microsoft YaHei" charset="-122"/>
              </a:rPr>
              <a:t>确定</a:t>
            </a:r>
            <a:endParaRPr lang="en-US" altLang="zh-CN" sz="2000" dirty="0" smtClean="0">
              <a:latin typeface="Microsoft YaHei" charset="-122"/>
              <a:ea typeface="Microsoft YaHei" charset="-122"/>
              <a:cs typeface="Microsoft YaHei" charset="-122"/>
            </a:endParaRPr>
          </a:p>
          <a:p>
            <a:pPr>
              <a:lnSpc>
                <a:spcPct val="150000"/>
              </a:lnSpc>
            </a:pPr>
            <a:endParaRPr lang="en-US" altLang="zh-CN" sz="2000" dirty="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9%/6%=1.5</a:t>
            </a:r>
            <a:r>
              <a:rPr lang="zh-CN" altLang="en-US" sz="2000" dirty="0" smtClean="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1</a:t>
            </a:r>
            <a:r>
              <a:rPr lang="zh-CN" altLang="en-US" sz="2000" dirty="0" smtClean="0">
                <a:latin typeface="Microsoft YaHei" charset="-122"/>
                <a:ea typeface="Microsoft YaHei" charset="-122"/>
                <a:cs typeface="Microsoft YaHei" charset="-122"/>
              </a:rPr>
              <a:t>，富有弹性的。</a:t>
            </a:r>
            <a:endParaRPr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8346450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2" name="矩形 1"/>
          <p:cNvSpPr/>
          <p:nvPr/>
        </p:nvSpPr>
        <p:spPr>
          <a:xfrm>
            <a:off x="962527" y="1639034"/>
            <a:ext cx="10106526" cy="2400657"/>
          </a:xfrm>
          <a:prstGeom prst="rect">
            <a:avLst/>
          </a:prstGeom>
        </p:spPr>
        <p:txBody>
          <a:bodyPr wrap="square">
            <a:spAutoFit/>
          </a:bodyPr>
          <a:lstStyle/>
          <a:p>
            <a:pPr>
              <a:lnSpc>
                <a:spcPct val="150000"/>
              </a:lnSpc>
            </a:pPr>
            <a:r>
              <a:rPr lang="zh-CN" altLang="en-US" sz="2000" dirty="0">
                <a:latin typeface="Microsoft YaHei" charset="-122"/>
                <a:ea typeface="Microsoft YaHei" charset="-122"/>
                <a:cs typeface="Microsoft YaHei" charset="-122"/>
              </a:rPr>
              <a:t>一条垂直的需求曲线（横轴为需求量，纵轴为价格）所表示的是（）</a:t>
            </a:r>
          </a:p>
          <a:p>
            <a:pPr>
              <a:lnSpc>
                <a:spcPct val="150000"/>
              </a:lnSpc>
            </a:pPr>
            <a:r>
              <a:rPr lang="en-US" altLang="zh-CN" sz="2000" dirty="0" smtClean="0">
                <a:latin typeface="Microsoft YaHei" charset="-122"/>
                <a:ea typeface="Microsoft YaHei" charset="-122"/>
                <a:cs typeface="Microsoft YaHei" charset="-122"/>
              </a:rPr>
              <a:t>A</a:t>
            </a:r>
            <a:r>
              <a:rPr lang="en-US" altLang="zh-CN" sz="2000" dirty="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单位弹性</a:t>
            </a:r>
          </a:p>
          <a:p>
            <a:pPr>
              <a:lnSpc>
                <a:spcPct val="150000"/>
              </a:lnSpc>
            </a:pPr>
            <a:r>
              <a:rPr lang="en-US" altLang="zh-CN" sz="2000" dirty="0">
                <a:latin typeface="Microsoft YaHei" charset="-122"/>
                <a:ea typeface="Microsoft YaHei" charset="-122"/>
                <a:cs typeface="Microsoft YaHei" charset="-122"/>
              </a:rPr>
              <a:t>B:</a:t>
            </a:r>
            <a:r>
              <a:rPr lang="zh-CN" altLang="en-US" sz="2000" dirty="0">
                <a:latin typeface="Microsoft YaHei" charset="-122"/>
                <a:ea typeface="Microsoft YaHei" charset="-122"/>
                <a:cs typeface="Microsoft YaHei" charset="-122"/>
              </a:rPr>
              <a:t>完全有弹性</a:t>
            </a:r>
          </a:p>
          <a:p>
            <a:pPr>
              <a:lnSpc>
                <a:spcPct val="150000"/>
              </a:lnSpc>
            </a:pPr>
            <a:r>
              <a:rPr lang="en-US" altLang="zh-CN" sz="2000" dirty="0">
                <a:latin typeface="Microsoft YaHei" charset="-122"/>
                <a:ea typeface="Microsoft YaHei" charset="-122"/>
                <a:cs typeface="Microsoft YaHei" charset="-122"/>
              </a:rPr>
              <a:t>C:</a:t>
            </a:r>
            <a:r>
              <a:rPr lang="zh-CN" altLang="en-US" sz="2000" dirty="0">
                <a:latin typeface="Microsoft YaHei" charset="-122"/>
                <a:ea typeface="Microsoft YaHei" charset="-122"/>
                <a:cs typeface="Microsoft YaHei" charset="-122"/>
              </a:rPr>
              <a:t>在长期中倾向于增加</a:t>
            </a:r>
          </a:p>
          <a:p>
            <a:pPr>
              <a:lnSpc>
                <a:spcPct val="150000"/>
              </a:lnSpc>
            </a:pPr>
            <a:r>
              <a:rPr lang="en-US" altLang="zh-CN" sz="2000" dirty="0">
                <a:latin typeface="Microsoft YaHei" charset="-122"/>
                <a:ea typeface="Microsoft YaHei" charset="-122"/>
                <a:cs typeface="Microsoft YaHei" charset="-122"/>
              </a:rPr>
              <a:t>D:</a:t>
            </a:r>
            <a:r>
              <a:rPr lang="zh-CN" altLang="en-US" sz="2000" dirty="0">
                <a:latin typeface="Microsoft YaHei" charset="-122"/>
                <a:ea typeface="Microsoft YaHei" charset="-122"/>
                <a:cs typeface="Microsoft YaHei" charset="-122"/>
              </a:rPr>
              <a:t>需求的价格弹性为</a:t>
            </a:r>
            <a:r>
              <a:rPr lang="zh-CN" altLang="en-US" sz="2000" dirty="0" smtClean="0">
                <a:latin typeface="Microsoft YaHei" charset="-122"/>
                <a:ea typeface="Microsoft YaHei" charset="-122"/>
                <a:cs typeface="Microsoft YaHei" charset="-122"/>
              </a:rPr>
              <a:t>零</a:t>
            </a:r>
            <a:endParaRPr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3454110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2" name="矩形 1"/>
          <p:cNvSpPr/>
          <p:nvPr/>
        </p:nvSpPr>
        <p:spPr>
          <a:xfrm>
            <a:off x="962527" y="1639034"/>
            <a:ext cx="10106526" cy="2400657"/>
          </a:xfrm>
          <a:prstGeom prst="rect">
            <a:avLst/>
          </a:prstGeom>
        </p:spPr>
        <p:txBody>
          <a:bodyPr wrap="square">
            <a:spAutoFit/>
          </a:bodyPr>
          <a:lstStyle/>
          <a:p>
            <a:pPr>
              <a:lnSpc>
                <a:spcPct val="150000"/>
              </a:lnSpc>
            </a:pPr>
            <a:r>
              <a:rPr lang="zh-CN" altLang="en-US" sz="2000" dirty="0">
                <a:latin typeface="Microsoft YaHei" charset="-122"/>
                <a:ea typeface="Microsoft YaHei" charset="-122"/>
                <a:cs typeface="Microsoft YaHei" charset="-122"/>
              </a:rPr>
              <a:t>一条垂直的需求曲线（横轴为需求量，纵轴为价格）所表示的是</a:t>
            </a:r>
            <a:r>
              <a:rPr lang="zh-CN" altLang="en-US" sz="2000" dirty="0" smtClean="0">
                <a:latin typeface="Microsoft YaHei" charset="-122"/>
                <a:ea typeface="Microsoft YaHei" charset="-122"/>
                <a:cs typeface="Microsoft YaHei" charset="-122"/>
              </a:rPr>
              <a:t>（</a:t>
            </a:r>
            <a:r>
              <a:rPr lang="en-US" altLang="zh-CN" sz="2000" dirty="0" smtClean="0">
                <a:solidFill>
                  <a:srgbClr val="C00000"/>
                </a:solidFill>
                <a:latin typeface="Microsoft YaHei" charset="-122"/>
                <a:ea typeface="Microsoft YaHei" charset="-122"/>
                <a:cs typeface="Microsoft YaHei" charset="-122"/>
              </a:rPr>
              <a:t>D</a:t>
            </a:r>
            <a:r>
              <a:rPr lang="zh-CN" altLang="en-US" sz="2000" dirty="0" smtClean="0">
                <a:latin typeface="Microsoft YaHei" charset="-122"/>
                <a:ea typeface="Microsoft YaHei" charset="-122"/>
                <a:cs typeface="Microsoft YaHei" charset="-122"/>
              </a:rPr>
              <a:t>）</a:t>
            </a:r>
            <a:endParaRPr lang="zh-CN" altLang="en-US" sz="2000" dirty="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A</a:t>
            </a:r>
            <a:r>
              <a:rPr lang="en-US" altLang="zh-CN" sz="2000" dirty="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单位弹性</a:t>
            </a:r>
          </a:p>
          <a:p>
            <a:pPr>
              <a:lnSpc>
                <a:spcPct val="150000"/>
              </a:lnSpc>
            </a:pPr>
            <a:r>
              <a:rPr lang="en-US" altLang="zh-CN" sz="2000" dirty="0">
                <a:latin typeface="Microsoft YaHei" charset="-122"/>
                <a:ea typeface="Microsoft YaHei" charset="-122"/>
                <a:cs typeface="Microsoft YaHei" charset="-122"/>
              </a:rPr>
              <a:t>B:</a:t>
            </a:r>
            <a:r>
              <a:rPr lang="zh-CN" altLang="en-US" sz="2000" dirty="0">
                <a:latin typeface="Microsoft YaHei" charset="-122"/>
                <a:ea typeface="Microsoft YaHei" charset="-122"/>
                <a:cs typeface="Microsoft YaHei" charset="-122"/>
              </a:rPr>
              <a:t>完全有弹性</a:t>
            </a:r>
          </a:p>
          <a:p>
            <a:pPr>
              <a:lnSpc>
                <a:spcPct val="150000"/>
              </a:lnSpc>
            </a:pPr>
            <a:r>
              <a:rPr lang="en-US" altLang="zh-CN" sz="2000" dirty="0">
                <a:latin typeface="Microsoft YaHei" charset="-122"/>
                <a:ea typeface="Microsoft YaHei" charset="-122"/>
                <a:cs typeface="Microsoft YaHei" charset="-122"/>
              </a:rPr>
              <a:t>C:</a:t>
            </a:r>
            <a:r>
              <a:rPr lang="zh-CN" altLang="en-US" sz="2000" dirty="0">
                <a:latin typeface="Microsoft YaHei" charset="-122"/>
                <a:ea typeface="Microsoft YaHei" charset="-122"/>
                <a:cs typeface="Microsoft YaHei" charset="-122"/>
              </a:rPr>
              <a:t>在长期中倾向于增加</a:t>
            </a:r>
          </a:p>
          <a:p>
            <a:pPr>
              <a:lnSpc>
                <a:spcPct val="150000"/>
              </a:lnSpc>
            </a:pPr>
            <a:r>
              <a:rPr lang="en-US" altLang="zh-CN" sz="2000" dirty="0">
                <a:solidFill>
                  <a:srgbClr val="C00000"/>
                </a:solidFill>
                <a:latin typeface="Microsoft YaHei" charset="-122"/>
                <a:ea typeface="Microsoft YaHei" charset="-122"/>
                <a:cs typeface="Microsoft YaHei" charset="-122"/>
              </a:rPr>
              <a:t>D:</a:t>
            </a:r>
            <a:r>
              <a:rPr lang="zh-CN" altLang="en-US" sz="2000" dirty="0">
                <a:solidFill>
                  <a:srgbClr val="C00000"/>
                </a:solidFill>
                <a:latin typeface="Microsoft YaHei" charset="-122"/>
                <a:ea typeface="Microsoft YaHei" charset="-122"/>
                <a:cs typeface="Microsoft YaHei" charset="-122"/>
              </a:rPr>
              <a:t>需求的价格弹性为</a:t>
            </a:r>
            <a:r>
              <a:rPr lang="zh-CN" altLang="en-US" sz="2000" dirty="0" smtClean="0">
                <a:solidFill>
                  <a:srgbClr val="C00000"/>
                </a:solidFill>
                <a:latin typeface="Microsoft YaHei" charset="-122"/>
                <a:ea typeface="Microsoft YaHei" charset="-122"/>
                <a:cs typeface="Microsoft YaHei" charset="-122"/>
              </a:rPr>
              <a:t>零</a:t>
            </a:r>
            <a:endParaRPr lang="zh-CN" altLang="en-US" sz="2000" dirty="0">
              <a:solidFill>
                <a:srgbClr val="C00000"/>
              </a:solidFill>
              <a:latin typeface="Microsoft YaHei" charset="-122"/>
              <a:ea typeface="Microsoft YaHei" charset="-122"/>
              <a:cs typeface="Microsoft YaHei" charset="-122"/>
            </a:endParaRPr>
          </a:p>
        </p:txBody>
      </p:sp>
      <p:pic>
        <p:nvPicPr>
          <p:cNvPr id="4" name="图片 3" descr="617bc1b1940896a9c87ea13b0f82fbf"/>
          <p:cNvPicPr/>
          <p:nvPr/>
        </p:nvPicPr>
        <p:blipFill rotWithShape="1">
          <a:blip r:embed="rId3"/>
          <a:srcRect l="7257" b="8372"/>
          <a:stretch/>
        </p:blipFill>
        <p:spPr>
          <a:xfrm>
            <a:off x="6416841" y="2999874"/>
            <a:ext cx="4652211" cy="3344814"/>
          </a:xfrm>
          <a:prstGeom prst="rect">
            <a:avLst/>
          </a:prstGeom>
        </p:spPr>
      </p:pic>
    </p:spTree>
    <p:extLst>
      <p:ext uri="{BB962C8B-B14F-4D97-AF65-F5344CB8AC3E}">
        <p14:creationId xmlns:p14="http://schemas.microsoft.com/office/powerpoint/2010/main" val="122923603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2" name="矩形 1"/>
          <p:cNvSpPr/>
          <p:nvPr/>
        </p:nvSpPr>
        <p:spPr>
          <a:xfrm>
            <a:off x="962527" y="1639034"/>
            <a:ext cx="10106526" cy="2346283"/>
          </a:xfrm>
          <a:prstGeom prst="rect">
            <a:avLst/>
          </a:prstGeom>
        </p:spPr>
        <p:txBody>
          <a:bodyPr wrap="square">
            <a:spAutoFit/>
          </a:bodyPr>
          <a:lstStyle/>
          <a:p>
            <a:pPr>
              <a:lnSpc>
                <a:spcPct val="150000"/>
              </a:lnSpc>
            </a:pPr>
            <a:r>
              <a:rPr lang="zh-CN" altLang="en-US" sz="2000" dirty="0">
                <a:latin typeface="Microsoft YaHei" charset="-122"/>
                <a:ea typeface="Microsoft YaHei" charset="-122"/>
                <a:cs typeface="Microsoft YaHei" charset="-122"/>
              </a:rPr>
              <a:t>如果某产品需求曲线是一条垂直的直线，则该需求曲线上每一点的价格弹性（）</a:t>
            </a:r>
          </a:p>
          <a:p>
            <a:pPr>
              <a:lnSpc>
                <a:spcPct val="150000"/>
              </a:lnSpc>
            </a:pPr>
            <a:r>
              <a:rPr lang="en-US" altLang="zh-CN" sz="2000" dirty="0" smtClean="0">
                <a:latin typeface="Microsoft YaHei" charset="-122"/>
                <a:ea typeface="Microsoft YaHei" charset="-122"/>
                <a:cs typeface="Microsoft YaHei" charset="-122"/>
              </a:rPr>
              <a:t>A</a:t>
            </a:r>
            <a:r>
              <a:rPr lang="en-US" altLang="zh-CN" sz="2000" dirty="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都等于</a:t>
            </a:r>
            <a:r>
              <a:rPr lang="en-US" altLang="zh-CN" sz="2000" dirty="0">
                <a:latin typeface="Microsoft YaHei" charset="-122"/>
                <a:ea typeface="Microsoft YaHei" charset="-122"/>
                <a:cs typeface="Microsoft YaHei" charset="-122"/>
              </a:rPr>
              <a:t>1</a:t>
            </a:r>
          </a:p>
          <a:p>
            <a:pPr>
              <a:lnSpc>
                <a:spcPct val="150000"/>
              </a:lnSpc>
            </a:pPr>
            <a:r>
              <a:rPr lang="en-US" altLang="zh-CN" sz="2000" dirty="0">
                <a:latin typeface="Microsoft YaHei" charset="-122"/>
                <a:ea typeface="Microsoft YaHei" charset="-122"/>
                <a:cs typeface="Microsoft YaHei" charset="-122"/>
              </a:rPr>
              <a:t>B:</a:t>
            </a:r>
            <a:r>
              <a:rPr lang="zh-CN" altLang="en-US" sz="2000" dirty="0">
                <a:latin typeface="Microsoft YaHei" charset="-122"/>
                <a:ea typeface="Microsoft YaHei" charset="-122"/>
                <a:cs typeface="Microsoft YaHei" charset="-122"/>
              </a:rPr>
              <a:t>都大于</a:t>
            </a:r>
            <a:r>
              <a:rPr lang="en-US" altLang="zh-CN" sz="2000" dirty="0">
                <a:latin typeface="Microsoft YaHei" charset="-122"/>
                <a:ea typeface="Microsoft YaHei" charset="-122"/>
                <a:cs typeface="Microsoft YaHei" charset="-122"/>
              </a:rPr>
              <a:t>1</a:t>
            </a:r>
          </a:p>
          <a:p>
            <a:pPr>
              <a:lnSpc>
                <a:spcPct val="150000"/>
              </a:lnSpc>
            </a:pPr>
            <a:r>
              <a:rPr lang="en-US" altLang="zh-CN" sz="2000" dirty="0">
                <a:latin typeface="Microsoft YaHei" charset="-122"/>
                <a:ea typeface="Microsoft YaHei" charset="-122"/>
                <a:cs typeface="Microsoft YaHei" charset="-122"/>
              </a:rPr>
              <a:t>C:</a:t>
            </a:r>
            <a:r>
              <a:rPr lang="zh-CN" altLang="en-US" sz="2000" dirty="0">
                <a:latin typeface="Microsoft YaHei" charset="-122"/>
                <a:ea typeface="Microsoft YaHei" charset="-122"/>
                <a:cs typeface="Microsoft YaHei" charset="-122"/>
              </a:rPr>
              <a:t>都等于</a:t>
            </a:r>
            <a:r>
              <a:rPr lang="en-US" altLang="zh-CN" sz="2000" dirty="0">
                <a:latin typeface="Microsoft YaHei" charset="-122"/>
                <a:ea typeface="Microsoft YaHei" charset="-122"/>
                <a:cs typeface="Microsoft YaHei" charset="-122"/>
              </a:rPr>
              <a:t>0</a:t>
            </a:r>
          </a:p>
          <a:p>
            <a:pPr>
              <a:lnSpc>
                <a:spcPct val="150000"/>
              </a:lnSpc>
            </a:pPr>
            <a:r>
              <a:rPr lang="en-US" altLang="zh-CN" sz="2000" dirty="0">
                <a:latin typeface="Microsoft YaHei" charset="-122"/>
                <a:ea typeface="Microsoft YaHei" charset="-122"/>
                <a:cs typeface="Microsoft YaHei" charset="-122"/>
              </a:rPr>
              <a:t>D:</a:t>
            </a:r>
            <a:r>
              <a:rPr lang="zh-CN" altLang="en-US" sz="2000" dirty="0">
                <a:latin typeface="Microsoft YaHei" charset="-122"/>
                <a:ea typeface="Microsoft YaHei" charset="-122"/>
                <a:cs typeface="Microsoft YaHei" charset="-122"/>
              </a:rPr>
              <a:t>不等</a:t>
            </a:r>
          </a:p>
        </p:txBody>
      </p:sp>
    </p:spTree>
    <p:extLst>
      <p:ext uri="{BB962C8B-B14F-4D97-AF65-F5344CB8AC3E}">
        <p14:creationId xmlns:p14="http://schemas.microsoft.com/office/powerpoint/2010/main" val="127503231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2" name="矩形 1"/>
          <p:cNvSpPr/>
          <p:nvPr/>
        </p:nvSpPr>
        <p:spPr>
          <a:xfrm>
            <a:off x="962527" y="1639034"/>
            <a:ext cx="10106526" cy="2400657"/>
          </a:xfrm>
          <a:prstGeom prst="rect">
            <a:avLst/>
          </a:prstGeom>
        </p:spPr>
        <p:txBody>
          <a:bodyPr wrap="square">
            <a:spAutoFit/>
          </a:bodyPr>
          <a:lstStyle/>
          <a:p>
            <a:pPr>
              <a:lnSpc>
                <a:spcPct val="150000"/>
              </a:lnSpc>
            </a:pPr>
            <a:r>
              <a:rPr lang="zh-CN" altLang="en-US" sz="2000" dirty="0">
                <a:latin typeface="Microsoft YaHei" charset="-122"/>
                <a:ea typeface="Microsoft YaHei" charset="-122"/>
                <a:cs typeface="Microsoft YaHei" charset="-122"/>
              </a:rPr>
              <a:t>如果某产品需求曲线是一条垂直的直线，则该需求曲线上每一点的价格弹性</a:t>
            </a:r>
            <a:r>
              <a:rPr lang="zh-CN" altLang="en-US" sz="2000" dirty="0" smtClean="0">
                <a:latin typeface="Microsoft YaHei" charset="-122"/>
                <a:ea typeface="Microsoft YaHei" charset="-122"/>
                <a:cs typeface="Microsoft YaHei" charset="-122"/>
              </a:rPr>
              <a:t>（</a:t>
            </a:r>
            <a:r>
              <a:rPr lang="en-US" altLang="zh-CN" sz="2000" dirty="0" smtClean="0">
                <a:solidFill>
                  <a:srgbClr val="C00000"/>
                </a:solidFill>
                <a:latin typeface="Microsoft YaHei" charset="-122"/>
                <a:ea typeface="Microsoft YaHei" charset="-122"/>
                <a:cs typeface="Microsoft YaHei" charset="-122"/>
              </a:rPr>
              <a:t>C</a:t>
            </a:r>
            <a:r>
              <a:rPr lang="zh-CN" altLang="en-US" sz="2000" dirty="0" smtClean="0">
                <a:latin typeface="Microsoft YaHei" charset="-122"/>
                <a:ea typeface="Microsoft YaHei" charset="-122"/>
                <a:cs typeface="Microsoft YaHei" charset="-122"/>
              </a:rPr>
              <a:t>）</a:t>
            </a:r>
            <a:endParaRPr lang="zh-CN" altLang="en-US" sz="2000" dirty="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A</a:t>
            </a:r>
            <a:r>
              <a:rPr lang="en-US" altLang="zh-CN" sz="2000" dirty="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都等于</a:t>
            </a:r>
            <a:r>
              <a:rPr lang="en-US" altLang="zh-CN" sz="2000" dirty="0">
                <a:latin typeface="Microsoft YaHei" charset="-122"/>
                <a:ea typeface="Microsoft YaHei" charset="-122"/>
                <a:cs typeface="Microsoft YaHei" charset="-122"/>
              </a:rPr>
              <a:t>1</a:t>
            </a:r>
          </a:p>
          <a:p>
            <a:pPr>
              <a:lnSpc>
                <a:spcPct val="150000"/>
              </a:lnSpc>
            </a:pPr>
            <a:r>
              <a:rPr lang="en-US" altLang="zh-CN" sz="2000" dirty="0">
                <a:latin typeface="Microsoft YaHei" charset="-122"/>
                <a:ea typeface="Microsoft YaHei" charset="-122"/>
                <a:cs typeface="Microsoft YaHei" charset="-122"/>
              </a:rPr>
              <a:t>B:</a:t>
            </a:r>
            <a:r>
              <a:rPr lang="zh-CN" altLang="en-US" sz="2000" dirty="0">
                <a:latin typeface="Microsoft YaHei" charset="-122"/>
                <a:ea typeface="Microsoft YaHei" charset="-122"/>
                <a:cs typeface="Microsoft YaHei" charset="-122"/>
              </a:rPr>
              <a:t>都大于</a:t>
            </a:r>
            <a:r>
              <a:rPr lang="en-US" altLang="zh-CN" sz="2000" dirty="0">
                <a:latin typeface="Microsoft YaHei" charset="-122"/>
                <a:ea typeface="Microsoft YaHei" charset="-122"/>
                <a:cs typeface="Microsoft YaHei" charset="-122"/>
              </a:rPr>
              <a:t>1</a:t>
            </a:r>
          </a:p>
          <a:p>
            <a:pPr>
              <a:lnSpc>
                <a:spcPct val="150000"/>
              </a:lnSpc>
            </a:pPr>
            <a:r>
              <a:rPr lang="en-US" altLang="zh-CN" sz="2000" dirty="0">
                <a:solidFill>
                  <a:srgbClr val="C00000"/>
                </a:solidFill>
                <a:latin typeface="Microsoft YaHei" charset="-122"/>
                <a:ea typeface="Microsoft YaHei" charset="-122"/>
                <a:cs typeface="Microsoft YaHei" charset="-122"/>
              </a:rPr>
              <a:t>C:</a:t>
            </a:r>
            <a:r>
              <a:rPr lang="zh-CN" altLang="en-US" sz="2000" dirty="0">
                <a:solidFill>
                  <a:srgbClr val="C00000"/>
                </a:solidFill>
                <a:latin typeface="Microsoft YaHei" charset="-122"/>
                <a:ea typeface="Microsoft YaHei" charset="-122"/>
                <a:cs typeface="Microsoft YaHei" charset="-122"/>
              </a:rPr>
              <a:t>都等于</a:t>
            </a:r>
            <a:r>
              <a:rPr lang="en-US" altLang="zh-CN" sz="2000" dirty="0">
                <a:solidFill>
                  <a:srgbClr val="C00000"/>
                </a:solidFill>
                <a:latin typeface="Microsoft YaHei" charset="-122"/>
                <a:ea typeface="Microsoft YaHei" charset="-122"/>
                <a:cs typeface="Microsoft YaHei" charset="-122"/>
              </a:rPr>
              <a:t>0</a:t>
            </a:r>
          </a:p>
          <a:p>
            <a:pPr>
              <a:lnSpc>
                <a:spcPct val="150000"/>
              </a:lnSpc>
            </a:pPr>
            <a:r>
              <a:rPr lang="en-US" altLang="zh-CN" sz="2000" dirty="0">
                <a:latin typeface="Microsoft YaHei" charset="-122"/>
                <a:ea typeface="Microsoft YaHei" charset="-122"/>
                <a:cs typeface="Microsoft YaHei" charset="-122"/>
              </a:rPr>
              <a:t>D:</a:t>
            </a:r>
            <a:r>
              <a:rPr lang="zh-CN" altLang="en-US" sz="2000" dirty="0">
                <a:latin typeface="Microsoft YaHei" charset="-122"/>
                <a:ea typeface="Microsoft YaHei" charset="-122"/>
                <a:cs typeface="Microsoft YaHei" charset="-122"/>
              </a:rPr>
              <a:t>不等</a:t>
            </a:r>
          </a:p>
        </p:txBody>
      </p:sp>
      <p:pic>
        <p:nvPicPr>
          <p:cNvPr id="4" name="图片 3" descr="617bc1b1940896a9c87ea13b0f82fbf"/>
          <p:cNvPicPr/>
          <p:nvPr/>
        </p:nvPicPr>
        <p:blipFill rotWithShape="1">
          <a:blip r:embed="rId3"/>
          <a:srcRect l="7257" b="8372"/>
          <a:stretch/>
        </p:blipFill>
        <p:spPr>
          <a:xfrm>
            <a:off x="6769769" y="3184232"/>
            <a:ext cx="5005136" cy="3505326"/>
          </a:xfrm>
          <a:prstGeom prst="rect">
            <a:avLst/>
          </a:prstGeom>
        </p:spPr>
      </p:pic>
    </p:spTree>
    <p:extLst>
      <p:ext uri="{BB962C8B-B14F-4D97-AF65-F5344CB8AC3E}">
        <p14:creationId xmlns:p14="http://schemas.microsoft.com/office/powerpoint/2010/main" val="15174133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08455320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2" name="矩形 1"/>
          <p:cNvSpPr/>
          <p:nvPr/>
        </p:nvSpPr>
        <p:spPr>
          <a:xfrm>
            <a:off x="962527" y="1639034"/>
            <a:ext cx="10106526" cy="2400657"/>
          </a:xfrm>
          <a:prstGeom prst="rect">
            <a:avLst/>
          </a:prstGeom>
        </p:spPr>
        <p:txBody>
          <a:bodyPr wrap="square">
            <a:spAutoFit/>
          </a:bodyPr>
          <a:lstStyle/>
          <a:p>
            <a:pPr fontAlgn="t">
              <a:lnSpc>
                <a:spcPct val="150000"/>
              </a:lnSpc>
            </a:pPr>
            <a:r>
              <a:rPr lang="zh-CN" altLang="en-US" sz="2000" dirty="0">
                <a:latin typeface="Microsoft YaHei" charset="-122"/>
                <a:ea typeface="Microsoft YaHei" charset="-122"/>
                <a:cs typeface="Microsoft YaHei" charset="-122"/>
              </a:rPr>
              <a:t>提价</a:t>
            </a: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倍后，对需求量不会有很大影响的商品是（）</a:t>
            </a:r>
          </a:p>
          <a:p>
            <a:pPr>
              <a:lnSpc>
                <a:spcPct val="150000"/>
              </a:lnSpc>
            </a:pPr>
            <a:r>
              <a:rPr lang="en-US" altLang="zh-CN" sz="2000" dirty="0" smtClean="0">
                <a:latin typeface="Microsoft YaHei" charset="-122"/>
                <a:ea typeface="Microsoft YaHei" charset="-122"/>
                <a:cs typeface="Microsoft YaHei" charset="-122"/>
              </a:rPr>
              <a:t>A</a:t>
            </a:r>
            <a:r>
              <a:rPr lang="en-US" altLang="zh-CN" sz="2000" dirty="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液晶彩电</a:t>
            </a:r>
          </a:p>
          <a:p>
            <a:pPr>
              <a:lnSpc>
                <a:spcPct val="150000"/>
              </a:lnSpc>
            </a:pPr>
            <a:r>
              <a:rPr lang="en-US" altLang="zh-CN" sz="2000" dirty="0">
                <a:latin typeface="Microsoft YaHei" charset="-122"/>
                <a:ea typeface="Microsoft YaHei" charset="-122"/>
                <a:cs typeface="Microsoft YaHei" charset="-122"/>
              </a:rPr>
              <a:t>B:</a:t>
            </a:r>
            <a:r>
              <a:rPr lang="zh-CN" altLang="en-US" sz="2000" dirty="0">
                <a:latin typeface="Microsoft YaHei" charset="-122"/>
                <a:ea typeface="Microsoft YaHei" charset="-122"/>
                <a:cs typeface="Microsoft YaHei" charset="-122"/>
              </a:rPr>
              <a:t>高级手表</a:t>
            </a:r>
          </a:p>
          <a:p>
            <a:pPr>
              <a:lnSpc>
                <a:spcPct val="150000"/>
              </a:lnSpc>
            </a:pPr>
            <a:r>
              <a:rPr lang="en-US" altLang="zh-CN" sz="2000" dirty="0">
                <a:latin typeface="Microsoft YaHei" charset="-122"/>
                <a:ea typeface="Microsoft YaHei" charset="-122"/>
                <a:cs typeface="Microsoft YaHei" charset="-122"/>
              </a:rPr>
              <a:t>C:</a:t>
            </a:r>
            <a:r>
              <a:rPr lang="zh-CN" altLang="en-US" sz="2000" dirty="0">
                <a:latin typeface="Microsoft YaHei" charset="-122"/>
                <a:ea typeface="Microsoft YaHei" charset="-122"/>
                <a:cs typeface="Microsoft YaHei" charset="-122"/>
              </a:rPr>
              <a:t>大米</a:t>
            </a:r>
          </a:p>
          <a:p>
            <a:pPr>
              <a:lnSpc>
                <a:spcPct val="150000"/>
              </a:lnSpc>
            </a:pPr>
            <a:r>
              <a:rPr lang="en-US" altLang="zh-CN" sz="2000" dirty="0">
                <a:latin typeface="Microsoft YaHei" charset="-122"/>
                <a:ea typeface="Microsoft YaHei" charset="-122"/>
                <a:cs typeface="Microsoft YaHei" charset="-122"/>
              </a:rPr>
              <a:t>D:</a:t>
            </a:r>
            <a:r>
              <a:rPr lang="zh-CN" altLang="en-US" sz="2000" dirty="0">
                <a:latin typeface="Microsoft YaHei" charset="-122"/>
                <a:ea typeface="Microsoft YaHei" charset="-122"/>
                <a:cs typeface="Microsoft YaHei" charset="-122"/>
              </a:rPr>
              <a:t>高档服装</a:t>
            </a:r>
          </a:p>
        </p:txBody>
      </p:sp>
    </p:spTree>
    <p:extLst>
      <p:ext uri="{BB962C8B-B14F-4D97-AF65-F5344CB8AC3E}">
        <p14:creationId xmlns:p14="http://schemas.microsoft.com/office/powerpoint/2010/main" val="34482481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2" name="矩形 1"/>
          <p:cNvSpPr/>
          <p:nvPr/>
        </p:nvSpPr>
        <p:spPr>
          <a:xfrm>
            <a:off x="962527" y="1639034"/>
            <a:ext cx="10106526" cy="2400657"/>
          </a:xfrm>
          <a:prstGeom prst="rect">
            <a:avLst/>
          </a:prstGeom>
        </p:spPr>
        <p:txBody>
          <a:bodyPr wrap="square">
            <a:spAutoFit/>
          </a:bodyPr>
          <a:lstStyle/>
          <a:p>
            <a:pPr fontAlgn="t">
              <a:lnSpc>
                <a:spcPct val="150000"/>
              </a:lnSpc>
            </a:pPr>
            <a:r>
              <a:rPr lang="zh-CN" altLang="en-US" sz="2000" dirty="0">
                <a:latin typeface="Microsoft YaHei" charset="-122"/>
                <a:ea typeface="Microsoft YaHei" charset="-122"/>
                <a:cs typeface="Microsoft YaHei" charset="-122"/>
              </a:rPr>
              <a:t>提价</a:t>
            </a: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倍后，对需求量不会有很大影响的商品是</a:t>
            </a:r>
            <a:r>
              <a:rPr lang="zh-CN" altLang="en-US" sz="2000" dirty="0" smtClean="0">
                <a:latin typeface="Microsoft YaHei" charset="-122"/>
                <a:ea typeface="Microsoft YaHei" charset="-122"/>
                <a:cs typeface="Microsoft YaHei" charset="-122"/>
              </a:rPr>
              <a:t>（</a:t>
            </a:r>
            <a:r>
              <a:rPr lang="en-US" altLang="zh-CN" sz="2000" dirty="0" smtClean="0">
                <a:solidFill>
                  <a:srgbClr val="C00000"/>
                </a:solidFill>
                <a:latin typeface="Microsoft YaHei" charset="-122"/>
                <a:ea typeface="Microsoft YaHei" charset="-122"/>
                <a:cs typeface="Microsoft YaHei" charset="-122"/>
              </a:rPr>
              <a:t>C</a:t>
            </a:r>
            <a:r>
              <a:rPr lang="zh-CN" altLang="en-US" sz="2000" dirty="0" smtClean="0">
                <a:latin typeface="Microsoft YaHei" charset="-122"/>
                <a:ea typeface="Microsoft YaHei" charset="-122"/>
                <a:cs typeface="Microsoft YaHei" charset="-122"/>
              </a:rPr>
              <a:t>）</a:t>
            </a:r>
            <a:endParaRPr lang="zh-CN" altLang="en-US" sz="2000" dirty="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A</a:t>
            </a:r>
            <a:r>
              <a:rPr lang="en-US" altLang="zh-CN" sz="2000" dirty="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液晶彩电</a:t>
            </a:r>
          </a:p>
          <a:p>
            <a:pPr>
              <a:lnSpc>
                <a:spcPct val="150000"/>
              </a:lnSpc>
            </a:pPr>
            <a:r>
              <a:rPr lang="en-US" altLang="zh-CN" sz="2000" dirty="0">
                <a:latin typeface="Microsoft YaHei" charset="-122"/>
                <a:ea typeface="Microsoft YaHei" charset="-122"/>
                <a:cs typeface="Microsoft YaHei" charset="-122"/>
              </a:rPr>
              <a:t>B:</a:t>
            </a:r>
            <a:r>
              <a:rPr lang="zh-CN" altLang="en-US" sz="2000" dirty="0">
                <a:latin typeface="Microsoft YaHei" charset="-122"/>
                <a:ea typeface="Microsoft YaHei" charset="-122"/>
                <a:cs typeface="Microsoft YaHei" charset="-122"/>
              </a:rPr>
              <a:t>高级手表</a:t>
            </a:r>
          </a:p>
          <a:p>
            <a:pPr>
              <a:lnSpc>
                <a:spcPct val="150000"/>
              </a:lnSpc>
            </a:pPr>
            <a:r>
              <a:rPr lang="en-US" altLang="zh-CN" sz="2000" dirty="0">
                <a:solidFill>
                  <a:srgbClr val="C00000"/>
                </a:solidFill>
                <a:latin typeface="Microsoft YaHei" charset="-122"/>
                <a:ea typeface="Microsoft YaHei" charset="-122"/>
                <a:cs typeface="Microsoft YaHei" charset="-122"/>
              </a:rPr>
              <a:t>C:</a:t>
            </a:r>
            <a:r>
              <a:rPr lang="zh-CN" altLang="en-US" sz="2000" dirty="0">
                <a:solidFill>
                  <a:srgbClr val="C00000"/>
                </a:solidFill>
                <a:latin typeface="Microsoft YaHei" charset="-122"/>
                <a:ea typeface="Microsoft YaHei" charset="-122"/>
                <a:cs typeface="Microsoft YaHei" charset="-122"/>
              </a:rPr>
              <a:t>大米</a:t>
            </a:r>
          </a:p>
          <a:p>
            <a:pPr>
              <a:lnSpc>
                <a:spcPct val="150000"/>
              </a:lnSpc>
            </a:pPr>
            <a:r>
              <a:rPr lang="en-US" altLang="zh-CN" sz="2000" dirty="0">
                <a:latin typeface="Microsoft YaHei" charset="-122"/>
                <a:ea typeface="Microsoft YaHei" charset="-122"/>
                <a:cs typeface="Microsoft YaHei" charset="-122"/>
              </a:rPr>
              <a:t>D:</a:t>
            </a:r>
            <a:r>
              <a:rPr lang="zh-CN" altLang="en-US" sz="2000" dirty="0">
                <a:latin typeface="Microsoft YaHei" charset="-122"/>
                <a:ea typeface="Microsoft YaHei" charset="-122"/>
                <a:cs typeface="Microsoft YaHei" charset="-122"/>
              </a:rPr>
              <a:t>高档服装</a:t>
            </a:r>
          </a:p>
        </p:txBody>
      </p:sp>
    </p:spTree>
    <p:extLst>
      <p:ext uri="{BB962C8B-B14F-4D97-AF65-F5344CB8AC3E}">
        <p14:creationId xmlns:p14="http://schemas.microsoft.com/office/powerpoint/2010/main" val="23803386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2" name="矩形 1"/>
          <p:cNvSpPr/>
          <p:nvPr/>
        </p:nvSpPr>
        <p:spPr>
          <a:xfrm>
            <a:off x="962527" y="1639034"/>
            <a:ext cx="10106526" cy="2400657"/>
          </a:xfrm>
          <a:prstGeom prst="rect">
            <a:avLst/>
          </a:prstGeom>
        </p:spPr>
        <p:txBody>
          <a:bodyPr wrap="square">
            <a:spAutoFit/>
          </a:bodyPr>
          <a:lstStyle/>
          <a:p>
            <a:pPr fontAlgn="t">
              <a:lnSpc>
                <a:spcPct val="150000"/>
              </a:lnSpc>
            </a:pPr>
            <a:r>
              <a:rPr lang="zh-CN" altLang="en-US" sz="2000" dirty="0">
                <a:latin typeface="Microsoft YaHei" charset="-122"/>
                <a:ea typeface="Microsoft YaHei" charset="-122"/>
                <a:cs typeface="Microsoft YaHei" charset="-122"/>
              </a:rPr>
              <a:t>某商品的需求曲线是一条水平的直线，表明该商品需求价格弹性是（）</a:t>
            </a:r>
          </a:p>
          <a:p>
            <a:pPr fontAlgn="t">
              <a:lnSpc>
                <a:spcPct val="150000"/>
              </a:lnSpc>
            </a:pPr>
            <a:r>
              <a:rPr lang="en-US" altLang="zh-CN" sz="2000" dirty="0" smtClean="0">
                <a:latin typeface="Microsoft YaHei" charset="-122"/>
                <a:ea typeface="Microsoft YaHei" charset="-122"/>
                <a:cs typeface="Microsoft YaHei" charset="-122"/>
              </a:rPr>
              <a:t>A</a:t>
            </a:r>
            <a:r>
              <a:rPr lang="en-US" altLang="zh-CN" sz="2000" dirty="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完全非弹性</a:t>
            </a:r>
          </a:p>
          <a:p>
            <a:pPr fontAlgn="t">
              <a:lnSpc>
                <a:spcPct val="150000"/>
              </a:lnSpc>
            </a:pPr>
            <a:r>
              <a:rPr lang="en-US" altLang="zh-CN" sz="2000" dirty="0">
                <a:latin typeface="Microsoft YaHei" charset="-122"/>
                <a:ea typeface="Microsoft YaHei" charset="-122"/>
                <a:cs typeface="Microsoft YaHei" charset="-122"/>
              </a:rPr>
              <a:t>B:</a:t>
            </a:r>
            <a:r>
              <a:rPr lang="zh-CN" altLang="en-US" sz="2000" dirty="0">
                <a:latin typeface="Microsoft YaHei" charset="-122"/>
                <a:ea typeface="Microsoft YaHei" charset="-122"/>
                <a:cs typeface="Microsoft YaHei" charset="-122"/>
              </a:rPr>
              <a:t>非弹性</a:t>
            </a:r>
          </a:p>
          <a:p>
            <a:pPr fontAlgn="t">
              <a:lnSpc>
                <a:spcPct val="150000"/>
              </a:lnSpc>
            </a:pPr>
            <a:r>
              <a:rPr lang="en-US" altLang="zh-CN" sz="2000" dirty="0">
                <a:latin typeface="Microsoft YaHei" charset="-122"/>
                <a:ea typeface="Microsoft YaHei" charset="-122"/>
                <a:cs typeface="Microsoft YaHei" charset="-122"/>
              </a:rPr>
              <a:t>C:</a:t>
            </a:r>
            <a:r>
              <a:rPr lang="zh-CN" altLang="en-US" sz="2000" dirty="0">
                <a:latin typeface="Microsoft YaHei" charset="-122"/>
                <a:ea typeface="Microsoft YaHei" charset="-122"/>
                <a:cs typeface="Microsoft YaHei" charset="-122"/>
              </a:rPr>
              <a:t>单元弹性</a:t>
            </a:r>
          </a:p>
          <a:p>
            <a:pPr fontAlgn="t">
              <a:lnSpc>
                <a:spcPct val="150000"/>
              </a:lnSpc>
            </a:pPr>
            <a:r>
              <a:rPr lang="en-US" altLang="zh-CN" sz="2000" dirty="0">
                <a:latin typeface="Microsoft YaHei" charset="-122"/>
                <a:ea typeface="Microsoft YaHei" charset="-122"/>
                <a:cs typeface="Microsoft YaHei" charset="-122"/>
              </a:rPr>
              <a:t>D:</a:t>
            </a:r>
            <a:r>
              <a:rPr lang="zh-CN" altLang="en-US" sz="2000" dirty="0">
                <a:latin typeface="Microsoft YaHei" charset="-122"/>
                <a:ea typeface="Microsoft YaHei" charset="-122"/>
                <a:cs typeface="Microsoft YaHei" charset="-122"/>
              </a:rPr>
              <a:t>完全弹性</a:t>
            </a:r>
          </a:p>
        </p:txBody>
      </p:sp>
    </p:spTree>
    <p:extLst>
      <p:ext uri="{BB962C8B-B14F-4D97-AF65-F5344CB8AC3E}">
        <p14:creationId xmlns:p14="http://schemas.microsoft.com/office/powerpoint/2010/main" val="153112710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2" name="矩形 1"/>
          <p:cNvSpPr/>
          <p:nvPr/>
        </p:nvSpPr>
        <p:spPr>
          <a:xfrm>
            <a:off x="962527" y="1639034"/>
            <a:ext cx="10106526" cy="2400657"/>
          </a:xfrm>
          <a:prstGeom prst="rect">
            <a:avLst/>
          </a:prstGeom>
        </p:spPr>
        <p:txBody>
          <a:bodyPr wrap="square">
            <a:spAutoFit/>
          </a:bodyPr>
          <a:lstStyle/>
          <a:p>
            <a:pPr fontAlgn="t">
              <a:lnSpc>
                <a:spcPct val="150000"/>
              </a:lnSpc>
            </a:pPr>
            <a:r>
              <a:rPr lang="zh-CN" altLang="en-US" sz="2000" dirty="0">
                <a:latin typeface="Microsoft YaHei" charset="-122"/>
                <a:ea typeface="Microsoft YaHei" charset="-122"/>
                <a:cs typeface="Microsoft YaHei" charset="-122"/>
              </a:rPr>
              <a:t>某商品的需求曲线是一条水平的直线，表明该商品需求价格弹性是</a:t>
            </a:r>
            <a:r>
              <a:rPr lang="zh-CN" altLang="en-US" sz="2000" dirty="0" smtClean="0">
                <a:latin typeface="Microsoft YaHei" charset="-122"/>
                <a:ea typeface="Microsoft YaHei" charset="-122"/>
                <a:cs typeface="Microsoft YaHei" charset="-122"/>
              </a:rPr>
              <a:t>（</a:t>
            </a:r>
            <a:r>
              <a:rPr lang="en-US" altLang="zh-CN" sz="2000" dirty="0" smtClean="0">
                <a:solidFill>
                  <a:srgbClr val="C00000"/>
                </a:solidFill>
                <a:latin typeface="Microsoft YaHei" charset="-122"/>
                <a:ea typeface="Microsoft YaHei" charset="-122"/>
                <a:cs typeface="Microsoft YaHei" charset="-122"/>
              </a:rPr>
              <a:t>D</a:t>
            </a:r>
            <a:r>
              <a:rPr lang="zh-CN" altLang="en-US" sz="2000" dirty="0" smtClean="0">
                <a:latin typeface="Microsoft YaHei" charset="-122"/>
                <a:ea typeface="Microsoft YaHei" charset="-122"/>
                <a:cs typeface="Microsoft YaHei" charset="-122"/>
              </a:rPr>
              <a:t>）</a:t>
            </a:r>
            <a:endParaRPr lang="zh-CN" altLang="en-US" sz="2000" dirty="0">
              <a:latin typeface="Microsoft YaHei" charset="-122"/>
              <a:ea typeface="Microsoft YaHei" charset="-122"/>
              <a:cs typeface="Microsoft YaHei" charset="-122"/>
            </a:endParaRPr>
          </a:p>
          <a:p>
            <a:pPr fontAlgn="t">
              <a:lnSpc>
                <a:spcPct val="150000"/>
              </a:lnSpc>
            </a:pPr>
            <a:r>
              <a:rPr lang="en-US" altLang="zh-CN" sz="2000" dirty="0" smtClean="0">
                <a:latin typeface="Microsoft YaHei" charset="-122"/>
                <a:ea typeface="Microsoft YaHei" charset="-122"/>
                <a:cs typeface="Microsoft YaHei" charset="-122"/>
              </a:rPr>
              <a:t>A</a:t>
            </a:r>
            <a:r>
              <a:rPr lang="en-US" altLang="zh-CN" sz="2000" dirty="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完全非弹性</a:t>
            </a:r>
          </a:p>
          <a:p>
            <a:pPr fontAlgn="t">
              <a:lnSpc>
                <a:spcPct val="150000"/>
              </a:lnSpc>
            </a:pPr>
            <a:r>
              <a:rPr lang="en-US" altLang="zh-CN" sz="2000" dirty="0">
                <a:latin typeface="Microsoft YaHei" charset="-122"/>
                <a:ea typeface="Microsoft YaHei" charset="-122"/>
                <a:cs typeface="Microsoft YaHei" charset="-122"/>
              </a:rPr>
              <a:t>B:</a:t>
            </a:r>
            <a:r>
              <a:rPr lang="zh-CN" altLang="en-US" sz="2000" dirty="0">
                <a:latin typeface="Microsoft YaHei" charset="-122"/>
                <a:ea typeface="Microsoft YaHei" charset="-122"/>
                <a:cs typeface="Microsoft YaHei" charset="-122"/>
              </a:rPr>
              <a:t>非弹性</a:t>
            </a:r>
          </a:p>
          <a:p>
            <a:pPr fontAlgn="t">
              <a:lnSpc>
                <a:spcPct val="150000"/>
              </a:lnSpc>
            </a:pPr>
            <a:r>
              <a:rPr lang="en-US" altLang="zh-CN" sz="2000" dirty="0">
                <a:latin typeface="Microsoft YaHei" charset="-122"/>
                <a:ea typeface="Microsoft YaHei" charset="-122"/>
                <a:cs typeface="Microsoft YaHei" charset="-122"/>
              </a:rPr>
              <a:t>C:</a:t>
            </a:r>
            <a:r>
              <a:rPr lang="zh-CN" altLang="en-US" sz="2000" dirty="0">
                <a:latin typeface="Microsoft YaHei" charset="-122"/>
                <a:ea typeface="Microsoft YaHei" charset="-122"/>
                <a:cs typeface="Microsoft YaHei" charset="-122"/>
              </a:rPr>
              <a:t>单元弹性</a:t>
            </a:r>
          </a:p>
          <a:p>
            <a:pPr fontAlgn="t">
              <a:lnSpc>
                <a:spcPct val="150000"/>
              </a:lnSpc>
            </a:pPr>
            <a:r>
              <a:rPr lang="en-US" altLang="zh-CN" sz="2000" dirty="0">
                <a:solidFill>
                  <a:srgbClr val="C00000"/>
                </a:solidFill>
                <a:latin typeface="Microsoft YaHei" charset="-122"/>
                <a:ea typeface="Microsoft YaHei" charset="-122"/>
                <a:cs typeface="Microsoft YaHei" charset="-122"/>
              </a:rPr>
              <a:t>D:</a:t>
            </a:r>
            <a:r>
              <a:rPr lang="zh-CN" altLang="en-US" sz="2000" dirty="0">
                <a:solidFill>
                  <a:srgbClr val="C00000"/>
                </a:solidFill>
                <a:latin typeface="Microsoft YaHei" charset="-122"/>
                <a:ea typeface="Microsoft YaHei" charset="-122"/>
                <a:cs typeface="Microsoft YaHei" charset="-122"/>
              </a:rPr>
              <a:t>完全弹性</a:t>
            </a:r>
          </a:p>
        </p:txBody>
      </p:sp>
      <p:pic>
        <p:nvPicPr>
          <p:cNvPr id="4" name="图片 3" descr="617bc1b1940896a9c87ea13b0f82fbf"/>
          <p:cNvPicPr/>
          <p:nvPr/>
        </p:nvPicPr>
        <p:blipFill rotWithShape="1">
          <a:blip r:embed="rId3"/>
          <a:srcRect l="7257" b="8372"/>
          <a:stretch/>
        </p:blipFill>
        <p:spPr>
          <a:xfrm>
            <a:off x="6769769" y="3184232"/>
            <a:ext cx="5005136" cy="3505326"/>
          </a:xfrm>
          <a:prstGeom prst="rect">
            <a:avLst/>
          </a:prstGeom>
        </p:spPr>
      </p:pic>
    </p:spTree>
    <p:extLst>
      <p:ext uri="{BB962C8B-B14F-4D97-AF65-F5344CB8AC3E}">
        <p14:creationId xmlns:p14="http://schemas.microsoft.com/office/powerpoint/2010/main" val="1470525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3697578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04800" y="2031421"/>
            <a:ext cx="11341768" cy="113505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在序数效用论中，效用函数不代表效用水平，不代表具体数值，</a:t>
            </a:r>
            <a:r>
              <a:rPr kumimoji="1" lang="zh-CN" altLang="en-US" sz="2400" dirty="0">
                <a:solidFill>
                  <a:srgbClr val="C00000"/>
                </a:solidFill>
                <a:latin typeface="Microsoft YaHei" charset="-122"/>
                <a:ea typeface="Microsoft YaHei" charset="-122"/>
                <a:cs typeface="Microsoft YaHei" charset="-122"/>
              </a:rPr>
              <a:t>只代表先后顺序</a:t>
            </a:r>
            <a:r>
              <a:rPr kumimoji="1" lang="zh-CN" altLang="en-US" sz="2400" dirty="0">
                <a:latin typeface="Microsoft YaHei" charset="-122"/>
                <a:ea typeface="Microsoft YaHei" charset="-122"/>
                <a:cs typeface="Microsoft YaHei" charset="-122"/>
              </a:rPr>
              <a:t>。序数效用论用无差异曲线分析法来说明消费者均衡的实现</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1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177987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3.3.1</a:t>
            </a:r>
            <a:r>
              <a:rPr lang="zh-CN" altLang="en-US" sz="2800" dirty="0" smtClean="0">
                <a:latin typeface="Microsoft YaHei" charset="-122"/>
                <a:ea typeface="Microsoft YaHei" charset="-122"/>
                <a:cs typeface="Microsoft YaHei" charset="-122"/>
              </a:rPr>
              <a:t> 无差异曲线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一、无差异曲线的性质</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657225" y="2101922"/>
            <a:ext cx="10857442" cy="581057"/>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、无差异</a:t>
            </a:r>
            <a:r>
              <a:rPr kumimoji="1" lang="zh-CN" altLang="en-US" sz="2400" dirty="0" smtClean="0">
                <a:latin typeface="Microsoft YaHei" charset="-122"/>
                <a:ea typeface="Microsoft YaHei" charset="-122"/>
                <a:cs typeface="Microsoft YaHei" charset="-122"/>
              </a:rPr>
              <a:t>曲线：表示</a:t>
            </a:r>
            <a:r>
              <a:rPr kumimoji="1" lang="zh-CN" altLang="en-US" sz="2400" dirty="0">
                <a:latin typeface="Microsoft YaHei" charset="-122"/>
                <a:ea typeface="Microsoft YaHei" charset="-122"/>
                <a:cs typeface="Microsoft YaHei" charset="-122"/>
              </a:rPr>
              <a:t>消费者偏好相同的</a:t>
            </a:r>
            <a:r>
              <a:rPr kumimoji="1" lang="zh-CN" altLang="en-US" sz="2400" dirty="0">
                <a:solidFill>
                  <a:srgbClr val="FF0000"/>
                </a:solidFill>
                <a:latin typeface="Microsoft YaHei" charset="-122"/>
                <a:ea typeface="Microsoft YaHei" charset="-122"/>
                <a:cs typeface="Microsoft YaHei" charset="-122"/>
              </a:rPr>
              <a:t>两种商品的不同数量</a:t>
            </a:r>
            <a:r>
              <a:rPr kumimoji="1" lang="zh-CN" altLang="en-US" sz="2400" dirty="0">
                <a:latin typeface="Microsoft YaHei" charset="-122"/>
                <a:ea typeface="Microsoft YaHei" charset="-122"/>
                <a:cs typeface="Microsoft YaHei" charset="-122"/>
              </a:rPr>
              <a:t>的各种</a:t>
            </a:r>
            <a:r>
              <a:rPr kumimoji="1" lang="zh-CN" altLang="en-US" sz="2400" dirty="0" smtClean="0">
                <a:latin typeface="Microsoft YaHei" charset="-122"/>
                <a:ea typeface="Microsoft YaHei" charset="-122"/>
                <a:cs typeface="Microsoft YaHei" charset="-122"/>
              </a:rPr>
              <a:t>组合。</a:t>
            </a:r>
            <a:endParaRPr kumimoji="1" lang="en-US" altLang="zh-CN" sz="2400" dirty="0" smtClean="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1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直线箭头连接符 2"/>
          <p:cNvCxnSpPr/>
          <p:nvPr/>
        </p:nvCxnSpPr>
        <p:spPr>
          <a:xfrm>
            <a:off x="5432612" y="6010835"/>
            <a:ext cx="3213847" cy="229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直线箭头连接符 13"/>
          <p:cNvCxnSpPr/>
          <p:nvPr/>
        </p:nvCxnSpPr>
        <p:spPr>
          <a:xfrm flipV="1">
            <a:off x="5432612" y="3805517"/>
            <a:ext cx="0" cy="22148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文本框 8"/>
          <p:cNvSpPr txBox="1"/>
          <p:nvPr/>
        </p:nvSpPr>
        <p:spPr>
          <a:xfrm>
            <a:off x="8149389" y="6172200"/>
            <a:ext cx="1196318"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鱼的数量</a:t>
            </a:r>
            <a:endParaRPr kumimoji="1" lang="zh-CN" altLang="en-US">
              <a:latin typeface="Microsoft YaHei" charset="-122"/>
              <a:ea typeface="Microsoft YaHei" charset="-122"/>
              <a:cs typeface="Microsoft YaHei" charset="-122"/>
            </a:endParaRPr>
          </a:p>
        </p:txBody>
      </p:sp>
      <p:sp>
        <p:nvSpPr>
          <p:cNvPr id="19" name="文本框 18"/>
          <p:cNvSpPr txBox="1"/>
          <p:nvPr/>
        </p:nvSpPr>
        <p:spPr>
          <a:xfrm>
            <a:off x="3788649" y="3945004"/>
            <a:ext cx="1406435"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芒果的数量</a:t>
            </a:r>
            <a:endParaRPr kumimoji="1" lang="zh-CN" altLang="en-US">
              <a:latin typeface="Microsoft YaHei" charset="-122"/>
              <a:ea typeface="Microsoft YaHei" charset="-122"/>
              <a:cs typeface="Microsoft YaHei" charset="-122"/>
            </a:endParaRPr>
          </a:p>
        </p:txBody>
      </p:sp>
      <p:cxnSp>
        <p:nvCxnSpPr>
          <p:cNvPr id="16" name="直线连接符 15"/>
          <p:cNvCxnSpPr/>
          <p:nvPr/>
        </p:nvCxnSpPr>
        <p:spPr>
          <a:xfrm>
            <a:off x="5432612" y="4572000"/>
            <a:ext cx="578223"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2" name="直线连接符 21"/>
          <p:cNvCxnSpPr/>
          <p:nvPr/>
        </p:nvCxnSpPr>
        <p:spPr>
          <a:xfrm>
            <a:off x="6024282" y="4585447"/>
            <a:ext cx="13447" cy="1425388"/>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5624349" y="6211940"/>
            <a:ext cx="772971" cy="369332"/>
          </a:xfrm>
          <a:prstGeom prst="rect">
            <a:avLst/>
          </a:prstGeom>
          <a:noFill/>
        </p:spPr>
        <p:txBody>
          <a:bodyPr wrap="square" rtlCol="0">
            <a:spAutoFit/>
          </a:bodyPr>
          <a:lstStyle/>
          <a:p>
            <a:r>
              <a:rPr kumimoji="1" lang="en-US" altLang="zh-CN" smtClean="0">
                <a:latin typeface="Microsoft YaHei" charset="-122"/>
                <a:ea typeface="Microsoft YaHei" charset="-122"/>
                <a:cs typeface="Microsoft YaHei" charset="-122"/>
              </a:rPr>
              <a:t>10</a:t>
            </a:r>
            <a:r>
              <a:rPr kumimoji="1" lang="zh-CN" altLang="en-US" dirty="0" smtClean="0">
                <a:latin typeface="Microsoft YaHei" charset="-122"/>
                <a:ea typeface="Microsoft YaHei" charset="-122"/>
                <a:cs typeface="Microsoft YaHei" charset="-122"/>
              </a:rPr>
              <a:t>条</a:t>
            </a:r>
            <a:endParaRPr kumimoji="1" lang="zh-CN" altLang="en-US" dirty="0">
              <a:latin typeface="Microsoft YaHei" charset="-122"/>
              <a:ea typeface="Microsoft YaHei" charset="-122"/>
              <a:cs typeface="Microsoft YaHei" charset="-122"/>
            </a:endParaRPr>
          </a:p>
        </p:txBody>
      </p:sp>
      <p:sp>
        <p:nvSpPr>
          <p:cNvPr id="25" name="文本框 24"/>
          <p:cNvSpPr txBox="1"/>
          <p:nvPr/>
        </p:nvSpPr>
        <p:spPr>
          <a:xfrm>
            <a:off x="4659640" y="4403092"/>
            <a:ext cx="772971" cy="369332"/>
          </a:xfrm>
          <a:prstGeom prst="rect">
            <a:avLst/>
          </a:prstGeom>
          <a:noFill/>
        </p:spPr>
        <p:txBody>
          <a:bodyPr wrap="square" rtlCol="0">
            <a:spAutoFit/>
          </a:bodyPr>
          <a:lstStyle/>
          <a:p>
            <a:r>
              <a:rPr kumimoji="1" lang="en-US" altLang="zh-CN" dirty="0" smtClean="0">
                <a:latin typeface="Microsoft YaHei" charset="-122"/>
                <a:ea typeface="Microsoft YaHei" charset="-122"/>
                <a:cs typeface="Microsoft YaHei" charset="-122"/>
              </a:rPr>
              <a:t>60</a:t>
            </a:r>
            <a:r>
              <a:rPr kumimoji="1" lang="zh-CN" altLang="en-US" dirty="0" smtClean="0">
                <a:latin typeface="Microsoft YaHei" charset="-122"/>
                <a:ea typeface="Microsoft YaHei" charset="-122"/>
                <a:cs typeface="Microsoft YaHei" charset="-122"/>
              </a:rPr>
              <a:t>个</a:t>
            </a:r>
            <a:endParaRPr kumimoji="1" lang="zh-CN" altLang="en-US" dirty="0">
              <a:latin typeface="Microsoft YaHei" charset="-122"/>
              <a:ea typeface="Microsoft YaHei" charset="-122"/>
              <a:cs typeface="Microsoft YaHei" charset="-122"/>
            </a:endParaRPr>
          </a:p>
        </p:txBody>
      </p:sp>
      <p:cxnSp>
        <p:nvCxnSpPr>
          <p:cNvPr id="26" name="直线连接符 25"/>
          <p:cNvCxnSpPr/>
          <p:nvPr/>
        </p:nvCxnSpPr>
        <p:spPr>
          <a:xfrm>
            <a:off x="5432610" y="5290403"/>
            <a:ext cx="1062319" cy="7738"/>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4659639" y="5087693"/>
            <a:ext cx="772971" cy="369332"/>
          </a:xfrm>
          <a:prstGeom prst="rect">
            <a:avLst/>
          </a:prstGeom>
          <a:noFill/>
        </p:spPr>
        <p:txBody>
          <a:bodyPr wrap="square" rtlCol="0">
            <a:spAutoFit/>
          </a:bodyPr>
          <a:lstStyle/>
          <a:p>
            <a:r>
              <a:rPr kumimoji="1" lang="en-US" altLang="zh-CN" dirty="0" smtClean="0">
                <a:latin typeface="Microsoft YaHei" charset="-122"/>
                <a:ea typeface="Microsoft YaHei" charset="-122"/>
                <a:cs typeface="Microsoft YaHei" charset="-122"/>
              </a:rPr>
              <a:t>40</a:t>
            </a:r>
            <a:r>
              <a:rPr kumimoji="1" lang="zh-CN" altLang="en-US" dirty="0" smtClean="0">
                <a:latin typeface="Microsoft YaHei" charset="-122"/>
                <a:ea typeface="Microsoft YaHei" charset="-122"/>
                <a:cs typeface="Microsoft YaHei" charset="-122"/>
              </a:rPr>
              <a:t>个</a:t>
            </a:r>
            <a:endParaRPr kumimoji="1" lang="zh-CN" altLang="en-US" dirty="0">
              <a:latin typeface="Microsoft YaHei" charset="-122"/>
              <a:ea typeface="Microsoft YaHei" charset="-122"/>
              <a:cs typeface="Microsoft YaHei" charset="-122"/>
            </a:endParaRPr>
          </a:p>
        </p:txBody>
      </p:sp>
      <p:cxnSp>
        <p:nvCxnSpPr>
          <p:cNvPr id="35" name="直线连接符 34"/>
          <p:cNvCxnSpPr/>
          <p:nvPr/>
        </p:nvCxnSpPr>
        <p:spPr>
          <a:xfrm>
            <a:off x="6568663" y="5298141"/>
            <a:ext cx="22499" cy="735666"/>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6266564" y="6211940"/>
            <a:ext cx="772971" cy="369332"/>
          </a:xfrm>
          <a:prstGeom prst="rect">
            <a:avLst/>
          </a:prstGeom>
          <a:noFill/>
        </p:spPr>
        <p:txBody>
          <a:bodyPr wrap="square" rtlCol="0">
            <a:spAutoFit/>
          </a:bodyPr>
          <a:lstStyle/>
          <a:p>
            <a:r>
              <a:rPr kumimoji="1" lang="en-US" altLang="zh-CN" dirty="0" smtClean="0">
                <a:latin typeface="Microsoft YaHei" charset="-122"/>
                <a:ea typeface="Microsoft YaHei" charset="-122"/>
                <a:cs typeface="Microsoft YaHei" charset="-122"/>
              </a:rPr>
              <a:t>20</a:t>
            </a:r>
            <a:r>
              <a:rPr kumimoji="1" lang="zh-CN" altLang="en-US" dirty="0" smtClean="0">
                <a:latin typeface="Microsoft YaHei" charset="-122"/>
                <a:ea typeface="Microsoft YaHei" charset="-122"/>
                <a:cs typeface="Microsoft YaHei" charset="-122"/>
              </a:rPr>
              <a:t>条</a:t>
            </a:r>
            <a:endParaRPr kumimoji="1" lang="zh-CN" altLang="en-US" dirty="0">
              <a:latin typeface="Microsoft YaHei" charset="-122"/>
              <a:ea typeface="Microsoft YaHei" charset="-122"/>
              <a:cs typeface="Microsoft YaHei" charset="-122"/>
            </a:endParaRPr>
          </a:p>
        </p:txBody>
      </p:sp>
      <p:sp>
        <p:nvSpPr>
          <p:cNvPr id="41" name="椭圆 40"/>
          <p:cNvSpPr/>
          <p:nvPr/>
        </p:nvSpPr>
        <p:spPr>
          <a:xfrm>
            <a:off x="5957047" y="4497221"/>
            <a:ext cx="147918" cy="18235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椭圆 41"/>
          <p:cNvSpPr/>
          <p:nvPr/>
        </p:nvSpPr>
        <p:spPr>
          <a:xfrm>
            <a:off x="6472516" y="5200948"/>
            <a:ext cx="147918" cy="18235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333438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3.3.1</a:t>
            </a:r>
            <a:r>
              <a:rPr lang="zh-CN" altLang="en-US" sz="2800" dirty="0" smtClean="0">
                <a:latin typeface="Microsoft YaHei" charset="-122"/>
                <a:ea typeface="Microsoft YaHei" charset="-122"/>
                <a:cs typeface="Microsoft YaHei" charset="-122"/>
              </a:rPr>
              <a:t> 无差异曲线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一、无差异曲线的性质</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657225" y="2101922"/>
            <a:ext cx="10857442" cy="581057"/>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、无差异</a:t>
            </a:r>
            <a:r>
              <a:rPr kumimoji="1" lang="zh-CN" altLang="en-US" sz="2400" dirty="0" smtClean="0">
                <a:latin typeface="Microsoft YaHei" charset="-122"/>
                <a:ea typeface="Microsoft YaHei" charset="-122"/>
                <a:cs typeface="Microsoft YaHei" charset="-122"/>
              </a:rPr>
              <a:t>曲线：表示</a:t>
            </a:r>
            <a:r>
              <a:rPr kumimoji="1" lang="zh-CN" altLang="en-US" sz="2400" dirty="0">
                <a:latin typeface="Microsoft YaHei" charset="-122"/>
                <a:ea typeface="Microsoft YaHei" charset="-122"/>
                <a:cs typeface="Microsoft YaHei" charset="-122"/>
              </a:rPr>
              <a:t>消费者偏好相同的</a:t>
            </a:r>
            <a:r>
              <a:rPr kumimoji="1" lang="zh-CN" altLang="en-US" sz="2400" dirty="0">
                <a:solidFill>
                  <a:srgbClr val="FF0000"/>
                </a:solidFill>
                <a:latin typeface="Microsoft YaHei" charset="-122"/>
                <a:ea typeface="Microsoft YaHei" charset="-122"/>
                <a:cs typeface="Microsoft YaHei" charset="-122"/>
              </a:rPr>
              <a:t>两种商品的不同数量</a:t>
            </a:r>
            <a:r>
              <a:rPr kumimoji="1" lang="zh-CN" altLang="en-US" sz="2400" dirty="0">
                <a:latin typeface="Microsoft YaHei" charset="-122"/>
                <a:ea typeface="Microsoft YaHei" charset="-122"/>
                <a:cs typeface="Microsoft YaHei" charset="-122"/>
              </a:rPr>
              <a:t>的各种</a:t>
            </a:r>
            <a:r>
              <a:rPr kumimoji="1" lang="zh-CN" altLang="en-US" sz="2400" dirty="0" smtClean="0">
                <a:latin typeface="Microsoft YaHei" charset="-122"/>
                <a:ea typeface="Microsoft YaHei" charset="-122"/>
                <a:cs typeface="Microsoft YaHei" charset="-122"/>
              </a:rPr>
              <a:t>组合。</a:t>
            </a:r>
            <a:endParaRPr kumimoji="1" lang="en-US" altLang="zh-CN" sz="2400" dirty="0" smtClean="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1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直线箭头连接符 2"/>
          <p:cNvCxnSpPr/>
          <p:nvPr/>
        </p:nvCxnSpPr>
        <p:spPr>
          <a:xfrm>
            <a:off x="5432612" y="6010835"/>
            <a:ext cx="3213847" cy="229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直线箭头连接符 13"/>
          <p:cNvCxnSpPr/>
          <p:nvPr/>
        </p:nvCxnSpPr>
        <p:spPr>
          <a:xfrm flipV="1">
            <a:off x="5432612" y="3805517"/>
            <a:ext cx="0" cy="22148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弧 6"/>
          <p:cNvSpPr/>
          <p:nvPr/>
        </p:nvSpPr>
        <p:spPr>
          <a:xfrm rot="10800000">
            <a:off x="5907668" y="2249168"/>
            <a:ext cx="4483442" cy="3583534"/>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9" name="文本框 8"/>
          <p:cNvSpPr txBox="1"/>
          <p:nvPr/>
        </p:nvSpPr>
        <p:spPr>
          <a:xfrm>
            <a:off x="8149389" y="6172200"/>
            <a:ext cx="1196318"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鱼的数量</a:t>
            </a:r>
            <a:endParaRPr kumimoji="1" lang="zh-CN" altLang="en-US">
              <a:latin typeface="Microsoft YaHei" charset="-122"/>
              <a:ea typeface="Microsoft YaHei" charset="-122"/>
              <a:cs typeface="Microsoft YaHei" charset="-122"/>
            </a:endParaRPr>
          </a:p>
        </p:txBody>
      </p:sp>
      <p:sp>
        <p:nvSpPr>
          <p:cNvPr id="19" name="文本框 18"/>
          <p:cNvSpPr txBox="1"/>
          <p:nvPr/>
        </p:nvSpPr>
        <p:spPr>
          <a:xfrm>
            <a:off x="3788649" y="3945004"/>
            <a:ext cx="1406435"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芒果的数量</a:t>
            </a:r>
            <a:endParaRPr kumimoji="1" lang="zh-CN" altLang="en-US">
              <a:latin typeface="Microsoft YaHei" charset="-122"/>
              <a:ea typeface="Microsoft YaHei" charset="-122"/>
              <a:cs typeface="Microsoft YaHei" charset="-122"/>
            </a:endParaRPr>
          </a:p>
        </p:txBody>
      </p:sp>
      <p:cxnSp>
        <p:nvCxnSpPr>
          <p:cNvPr id="16" name="直线连接符 15"/>
          <p:cNvCxnSpPr/>
          <p:nvPr/>
        </p:nvCxnSpPr>
        <p:spPr>
          <a:xfrm>
            <a:off x="5432612" y="4572000"/>
            <a:ext cx="578223"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2" name="直线连接符 21"/>
          <p:cNvCxnSpPr/>
          <p:nvPr/>
        </p:nvCxnSpPr>
        <p:spPr>
          <a:xfrm>
            <a:off x="6024282" y="4585447"/>
            <a:ext cx="13447" cy="1425388"/>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5624349" y="6211940"/>
            <a:ext cx="772971" cy="369332"/>
          </a:xfrm>
          <a:prstGeom prst="rect">
            <a:avLst/>
          </a:prstGeom>
          <a:noFill/>
        </p:spPr>
        <p:txBody>
          <a:bodyPr wrap="square" rtlCol="0">
            <a:spAutoFit/>
          </a:bodyPr>
          <a:lstStyle/>
          <a:p>
            <a:r>
              <a:rPr kumimoji="1" lang="en-US" altLang="zh-CN" smtClean="0">
                <a:latin typeface="Microsoft YaHei" charset="-122"/>
                <a:ea typeface="Microsoft YaHei" charset="-122"/>
                <a:cs typeface="Microsoft YaHei" charset="-122"/>
              </a:rPr>
              <a:t>10</a:t>
            </a:r>
            <a:r>
              <a:rPr kumimoji="1" lang="zh-CN" altLang="en-US" dirty="0" smtClean="0">
                <a:latin typeface="Microsoft YaHei" charset="-122"/>
                <a:ea typeface="Microsoft YaHei" charset="-122"/>
                <a:cs typeface="Microsoft YaHei" charset="-122"/>
              </a:rPr>
              <a:t>条</a:t>
            </a:r>
            <a:endParaRPr kumimoji="1" lang="zh-CN" altLang="en-US" dirty="0">
              <a:latin typeface="Microsoft YaHei" charset="-122"/>
              <a:ea typeface="Microsoft YaHei" charset="-122"/>
              <a:cs typeface="Microsoft YaHei" charset="-122"/>
            </a:endParaRPr>
          </a:p>
        </p:txBody>
      </p:sp>
      <p:sp>
        <p:nvSpPr>
          <p:cNvPr id="25" name="文本框 24"/>
          <p:cNvSpPr txBox="1"/>
          <p:nvPr/>
        </p:nvSpPr>
        <p:spPr>
          <a:xfrm>
            <a:off x="4659640" y="4403092"/>
            <a:ext cx="772971" cy="369332"/>
          </a:xfrm>
          <a:prstGeom prst="rect">
            <a:avLst/>
          </a:prstGeom>
          <a:noFill/>
        </p:spPr>
        <p:txBody>
          <a:bodyPr wrap="square" rtlCol="0">
            <a:spAutoFit/>
          </a:bodyPr>
          <a:lstStyle/>
          <a:p>
            <a:r>
              <a:rPr kumimoji="1" lang="en-US" altLang="zh-CN" dirty="0" smtClean="0">
                <a:latin typeface="Microsoft YaHei" charset="-122"/>
                <a:ea typeface="Microsoft YaHei" charset="-122"/>
                <a:cs typeface="Microsoft YaHei" charset="-122"/>
              </a:rPr>
              <a:t>60</a:t>
            </a:r>
            <a:r>
              <a:rPr kumimoji="1" lang="zh-CN" altLang="en-US" dirty="0" smtClean="0">
                <a:latin typeface="Microsoft YaHei" charset="-122"/>
                <a:ea typeface="Microsoft YaHei" charset="-122"/>
                <a:cs typeface="Microsoft YaHei" charset="-122"/>
              </a:rPr>
              <a:t>个</a:t>
            </a:r>
            <a:endParaRPr kumimoji="1" lang="zh-CN" altLang="en-US" dirty="0">
              <a:latin typeface="Microsoft YaHei" charset="-122"/>
              <a:ea typeface="Microsoft YaHei" charset="-122"/>
              <a:cs typeface="Microsoft YaHei" charset="-122"/>
            </a:endParaRPr>
          </a:p>
        </p:txBody>
      </p:sp>
      <p:cxnSp>
        <p:nvCxnSpPr>
          <p:cNvPr id="26" name="直线连接符 25"/>
          <p:cNvCxnSpPr/>
          <p:nvPr/>
        </p:nvCxnSpPr>
        <p:spPr>
          <a:xfrm>
            <a:off x="5432610" y="5290403"/>
            <a:ext cx="1062319" cy="7738"/>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4659639" y="5087693"/>
            <a:ext cx="772971" cy="369332"/>
          </a:xfrm>
          <a:prstGeom prst="rect">
            <a:avLst/>
          </a:prstGeom>
          <a:noFill/>
        </p:spPr>
        <p:txBody>
          <a:bodyPr wrap="square" rtlCol="0">
            <a:spAutoFit/>
          </a:bodyPr>
          <a:lstStyle/>
          <a:p>
            <a:r>
              <a:rPr kumimoji="1" lang="en-US" altLang="zh-CN" dirty="0" smtClean="0">
                <a:latin typeface="Microsoft YaHei" charset="-122"/>
                <a:ea typeface="Microsoft YaHei" charset="-122"/>
                <a:cs typeface="Microsoft YaHei" charset="-122"/>
              </a:rPr>
              <a:t>40</a:t>
            </a:r>
            <a:r>
              <a:rPr kumimoji="1" lang="zh-CN" altLang="en-US" dirty="0" smtClean="0">
                <a:latin typeface="Microsoft YaHei" charset="-122"/>
                <a:ea typeface="Microsoft YaHei" charset="-122"/>
                <a:cs typeface="Microsoft YaHei" charset="-122"/>
              </a:rPr>
              <a:t>个</a:t>
            </a:r>
            <a:endParaRPr kumimoji="1" lang="zh-CN" altLang="en-US" dirty="0">
              <a:latin typeface="Microsoft YaHei" charset="-122"/>
              <a:ea typeface="Microsoft YaHei" charset="-122"/>
              <a:cs typeface="Microsoft YaHei" charset="-122"/>
            </a:endParaRPr>
          </a:p>
        </p:txBody>
      </p:sp>
      <p:cxnSp>
        <p:nvCxnSpPr>
          <p:cNvPr id="35" name="直线连接符 34"/>
          <p:cNvCxnSpPr/>
          <p:nvPr/>
        </p:nvCxnSpPr>
        <p:spPr>
          <a:xfrm>
            <a:off x="6568663" y="5298141"/>
            <a:ext cx="22499" cy="735666"/>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6266564" y="6211940"/>
            <a:ext cx="772971" cy="369332"/>
          </a:xfrm>
          <a:prstGeom prst="rect">
            <a:avLst/>
          </a:prstGeom>
          <a:noFill/>
        </p:spPr>
        <p:txBody>
          <a:bodyPr wrap="square" rtlCol="0">
            <a:spAutoFit/>
          </a:bodyPr>
          <a:lstStyle/>
          <a:p>
            <a:r>
              <a:rPr kumimoji="1" lang="en-US" altLang="zh-CN" dirty="0" smtClean="0">
                <a:latin typeface="Microsoft YaHei" charset="-122"/>
                <a:ea typeface="Microsoft YaHei" charset="-122"/>
                <a:cs typeface="Microsoft YaHei" charset="-122"/>
              </a:rPr>
              <a:t>20</a:t>
            </a:r>
            <a:r>
              <a:rPr kumimoji="1" lang="zh-CN" altLang="en-US" dirty="0" smtClean="0">
                <a:latin typeface="Microsoft YaHei" charset="-122"/>
                <a:ea typeface="Microsoft YaHei" charset="-122"/>
                <a:cs typeface="Microsoft YaHei" charset="-122"/>
              </a:rPr>
              <a:t>条</a:t>
            </a:r>
            <a:endParaRPr kumimoji="1" lang="zh-CN" altLang="en-US" dirty="0">
              <a:latin typeface="Microsoft YaHei" charset="-122"/>
              <a:ea typeface="Microsoft YaHei" charset="-122"/>
              <a:cs typeface="Microsoft YaHei" charset="-122"/>
            </a:endParaRPr>
          </a:p>
        </p:txBody>
      </p:sp>
      <p:sp>
        <p:nvSpPr>
          <p:cNvPr id="27" name="椭圆 26"/>
          <p:cNvSpPr/>
          <p:nvPr/>
        </p:nvSpPr>
        <p:spPr>
          <a:xfrm>
            <a:off x="5957047" y="4497221"/>
            <a:ext cx="147918" cy="18235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p:nvSpPr>
        <p:spPr>
          <a:xfrm>
            <a:off x="6472516" y="5200948"/>
            <a:ext cx="147918" cy="18235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865380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3.3.1</a:t>
            </a:r>
            <a:r>
              <a:rPr lang="zh-CN" altLang="en-US" sz="2800" dirty="0" smtClean="0">
                <a:latin typeface="Microsoft YaHei" charset="-122"/>
                <a:ea typeface="Microsoft YaHei" charset="-122"/>
                <a:cs typeface="Microsoft YaHei" charset="-122"/>
              </a:rPr>
              <a:t> 无差异曲线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一、无差异曲线的性质</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657225" y="2101922"/>
            <a:ext cx="10857442" cy="1754326"/>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、无差异</a:t>
            </a:r>
            <a:r>
              <a:rPr kumimoji="1" lang="zh-CN" altLang="en-US" sz="2400" dirty="0" smtClean="0">
                <a:latin typeface="Microsoft YaHei" charset="-122"/>
                <a:ea typeface="Microsoft YaHei" charset="-122"/>
                <a:cs typeface="Microsoft YaHei" charset="-122"/>
              </a:rPr>
              <a:t>曲线：表示</a:t>
            </a:r>
            <a:r>
              <a:rPr kumimoji="1" lang="zh-CN" altLang="en-US" sz="2400" dirty="0">
                <a:latin typeface="Microsoft YaHei" charset="-122"/>
                <a:ea typeface="Microsoft YaHei" charset="-122"/>
                <a:cs typeface="Microsoft YaHei" charset="-122"/>
              </a:rPr>
              <a:t>消费者偏好相同的</a:t>
            </a:r>
            <a:r>
              <a:rPr kumimoji="1" lang="zh-CN" altLang="en-US" sz="2400" dirty="0">
                <a:solidFill>
                  <a:srgbClr val="FF0000"/>
                </a:solidFill>
                <a:latin typeface="Microsoft YaHei" charset="-122"/>
                <a:ea typeface="Microsoft YaHei" charset="-122"/>
                <a:cs typeface="Microsoft YaHei" charset="-122"/>
              </a:rPr>
              <a:t>两种商品的不同数量</a:t>
            </a:r>
            <a:r>
              <a:rPr kumimoji="1" lang="zh-CN" altLang="en-US" sz="2400" dirty="0">
                <a:latin typeface="Microsoft YaHei" charset="-122"/>
                <a:ea typeface="Microsoft YaHei" charset="-122"/>
                <a:cs typeface="Microsoft YaHei" charset="-122"/>
              </a:rPr>
              <a:t>的各种</a:t>
            </a:r>
            <a:r>
              <a:rPr kumimoji="1" lang="zh-CN" altLang="en-US" sz="2400" dirty="0" smtClean="0">
                <a:latin typeface="Microsoft YaHei" charset="-122"/>
                <a:ea typeface="Microsoft YaHei" charset="-122"/>
                <a:cs typeface="Microsoft YaHei" charset="-122"/>
              </a:rPr>
              <a:t>组合。</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同一条无</a:t>
            </a:r>
            <a:r>
              <a:rPr kumimoji="1" lang="zh-CN" altLang="en-US" sz="2400" dirty="0">
                <a:latin typeface="Microsoft YaHei" charset="-122"/>
                <a:ea typeface="Microsoft YaHei" charset="-122"/>
                <a:cs typeface="Microsoft YaHei" charset="-122"/>
              </a:rPr>
              <a:t>差异曲线</a:t>
            </a:r>
            <a:r>
              <a:rPr kumimoji="1" lang="zh-CN" altLang="en-US" sz="2400" dirty="0" smtClean="0">
                <a:latin typeface="Microsoft YaHei" charset="-122"/>
                <a:ea typeface="Microsoft YaHei" charset="-122"/>
                <a:cs typeface="Microsoft YaHei" charset="-122"/>
              </a:rPr>
              <a:t>是表示</a:t>
            </a:r>
            <a:r>
              <a:rPr kumimoji="1" lang="zh-CN" altLang="en-US" sz="2400" dirty="0">
                <a:latin typeface="Microsoft YaHei" charset="-122"/>
                <a:ea typeface="Microsoft YaHei" charset="-122"/>
                <a:cs typeface="Microsoft YaHei" charset="-122"/>
              </a:rPr>
              <a:t>两种</a:t>
            </a:r>
            <a:r>
              <a:rPr kumimoji="1" lang="zh-CN" altLang="en-US" sz="2400" dirty="0" smtClean="0">
                <a:latin typeface="Microsoft YaHei" charset="-122"/>
                <a:ea typeface="Microsoft YaHei" charset="-122"/>
                <a:cs typeface="Microsoft YaHei" charset="-122"/>
              </a:rPr>
              <a:t>商品的</a:t>
            </a:r>
            <a:r>
              <a:rPr kumimoji="1" lang="zh-CN" altLang="en-US" sz="2400" dirty="0">
                <a:latin typeface="Microsoft YaHei" charset="-122"/>
                <a:ea typeface="Microsoft YaHei" charset="-122"/>
                <a:cs typeface="Microsoft YaHei" charset="-122"/>
              </a:rPr>
              <a:t>不同数量的组合对消费者所提供的效用是相同</a:t>
            </a:r>
            <a:r>
              <a:rPr kumimoji="1" lang="zh-CN" altLang="en-US" sz="2400" dirty="0" smtClean="0">
                <a:latin typeface="Microsoft YaHei" charset="-122"/>
                <a:ea typeface="Microsoft YaHei" charset="-122"/>
                <a:cs typeface="Microsoft YaHei" charset="-122"/>
              </a:rPr>
              <a:t>的。 </a:t>
            </a:r>
            <a:endParaRPr kumimoji="1" lang="zh-CN" altLang="en-US" sz="24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1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直线箭头连接符 2"/>
          <p:cNvCxnSpPr/>
          <p:nvPr/>
        </p:nvCxnSpPr>
        <p:spPr>
          <a:xfrm>
            <a:off x="5432612" y="6010835"/>
            <a:ext cx="3213847" cy="229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直线箭头连接符 13"/>
          <p:cNvCxnSpPr/>
          <p:nvPr/>
        </p:nvCxnSpPr>
        <p:spPr>
          <a:xfrm flipV="1">
            <a:off x="5432612" y="3805517"/>
            <a:ext cx="0" cy="22148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弧 6"/>
          <p:cNvSpPr/>
          <p:nvPr/>
        </p:nvSpPr>
        <p:spPr>
          <a:xfrm rot="10800000">
            <a:off x="5907668" y="2249168"/>
            <a:ext cx="4483442" cy="3583534"/>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9" name="文本框 8"/>
          <p:cNvSpPr txBox="1"/>
          <p:nvPr/>
        </p:nvSpPr>
        <p:spPr>
          <a:xfrm>
            <a:off x="8149389" y="6172200"/>
            <a:ext cx="1196318"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鱼的数量</a:t>
            </a:r>
            <a:endParaRPr kumimoji="1" lang="zh-CN" altLang="en-US">
              <a:latin typeface="Microsoft YaHei" charset="-122"/>
              <a:ea typeface="Microsoft YaHei" charset="-122"/>
              <a:cs typeface="Microsoft YaHei" charset="-122"/>
            </a:endParaRPr>
          </a:p>
        </p:txBody>
      </p:sp>
      <p:sp>
        <p:nvSpPr>
          <p:cNvPr id="19" name="文本框 18"/>
          <p:cNvSpPr txBox="1"/>
          <p:nvPr/>
        </p:nvSpPr>
        <p:spPr>
          <a:xfrm>
            <a:off x="3788649" y="3945004"/>
            <a:ext cx="1406435"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芒果的数量</a:t>
            </a:r>
            <a:endParaRPr kumimoji="1" lang="zh-CN" altLang="en-US">
              <a:latin typeface="Microsoft YaHei" charset="-122"/>
              <a:ea typeface="Microsoft YaHei" charset="-122"/>
              <a:cs typeface="Microsoft YaHei" charset="-122"/>
            </a:endParaRPr>
          </a:p>
        </p:txBody>
      </p:sp>
      <p:cxnSp>
        <p:nvCxnSpPr>
          <p:cNvPr id="16" name="直线连接符 15"/>
          <p:cNvCxnSpPr/>
          <p:nvPr/>
        </p:nvCxnSpPr>
        <p:spPr>
          <a:xfrm>
            <a:off x="5432612" y="4572000"/>
            <a:ext cx="578223"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2" name="直线连接符 21"/>
          <p:cNvCxnSpPr/>
          <p:nvPr/>
        </p:nvCxnSpPr>
        <p:spPr>
          <a:xfrm>
            <a:off x="6024282" y="4585447"/>
            <a:ext cx="13447" cy="1425388"/>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5624349" y="6211940"/>
            <a:ext cx="772971" cy="369332"/>
          </a:xfrm>
          <a:prstGeom prst="rect">
            <a:avLst/>
          </a:prstGeom>
          <a:noFill/>
        </p:spPr>
        <p:txBody>
          <a:bodyPr wrap="square" rtlCol="0">
            <a:spAutoFit/>
          </a:bodyPr>
          <a:lstStyle/>
          <a:p>
            <a:r>
              <a:rPr kumimoji="1" lang="en-US" altLang="zh-CN" smtClean="0">
                <a:latin typeface="Microsoft YaHei" charset="-122"/>
                <a:ea typeface="Microsoft YaHei" charset="-122"/>
                <a:cs typeface="Microsoft YaHei" charset="-122"/>
              </a:rPr>
              <a:t>10</a:t>
            </a:r>
            <a:r>
              <a:rPr kumimoji="1" lang="zh-CN" altLang="en-US" dirty="0" smtClean="0">
                <a:latin typeface="Microsoft YaHei" charset="-122"/>
                <a:ea typeface="Microsoft YaHei" charset="-122"/>
                <a:cs typeface="Microsoft YaHei" charset="-122"/>
              </a:rPr>
              <a:t>条</a:t>
            </a:r>
            <a:endParaRPr kumimoji="1" lang="zh-CN" altLang="en-US" dirty="0">
              <a:latin typeface="Microsoft YaHei" charset="-122"/>
              <a:ea typeface="Microsoft YaHei" charset="-122"/>
              <a:cs typeface="Microsoft YaHei" charset="-122"/>
            </a:endParaRPr>
          </a:p>
        </p:txBody>
      </p:sp>
      <p:sp>
        <p:nvSpPr>
          <p:cNvPr id="25" name="文本框 24"/>
          <p:cNvSpPr txBox="1"/>
          <p:nvPr/>
        </p:nvSpPr>
        <p:spPr>
          <a:xfrm>
            <a:off x="4659640" y="4403092"/>
            <a:ext cx="772971" cy="369332"/>
          </a:xfrm>
          <a:prstGeom prst="rect">
            <a:avLst/>
          </a:prstGeom>
          <a:noFill/>
        </p:spPr>
        <p:txBody>
          <a:bodyPr wrap="square" rtlCol="0">
            <a:spAutoFit/>
          </a:bodyPr>
          <a:lstStyle/>
          <a:p>
            <a:r>
              <a:rPr kumimoji="1" lang="en-US" altLang="zh-CN" dirty="0" smtClean="0">
                <a:latin typeface="Microsoft YaHei" charset="-122"/>
                <a:ea typeface="Microsoft YaHei" charset="-122"/>
                <a:cs typeface="Microsoft YaHei" charset="-122"/>
              </a:rPr>
              <a:t>60</a:t>
            </a:r>
            <a:r>
              <a:rPr kumimoji="1" lang="zh-CN" altLang="en-US" dirty="0" smtClean="0">
                <a:latin typeface="Microsoft YaHei" charset="-122"/>
                <a:ea typeface="Microsoft YaHei" charset="-122"/>
                <a:cs typeface="Microsoft YaHei" charset="-122"/>
              </a:rPr>
              <a:t>个</a:t>
            </a:r>
            <a:endParaRPr kumimoji="1" lang="zh-CN" altLang="en-US" dirty="0">
              <a:latin typeface="Microsoft YaHei" charset="-122"/>
              <a:ea typeface="Microsoft YaHei" charset="-122"/>
              <a:cs typeface="Microsoft YaHei" charset="-122"/>
            </a:endParaRPr>
          </a:p>
        </p:txBody>
      </p:sp>
      <p:cxnSp>
        <p:nvCxnSpPr>
          <p:cNvPr id="26" name="直线连接符 25"/>
          <p:cNvCxnSpPr/>
          <p:nvPr/>
        </p:nvCxnSpPr>
        <p:spPr>
          <a:xfrm>
            <a:off x="5432610" y="5290403"/>
            <a:ext cx="1062319" cy="7738"/>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4659639" y="5087693"/>
            <a:ext cx="772971" cy="369332"/>
          </a:xfrm>
          <a:prstGeom prst="rect">
            <a:avLst/>
          </a:prstGeom>
          <a:noFill/>
        </p:spPr>
        <p:txBody>
          <a:bodyPr wrap="square" rtlCol="0">
            <a:spAutoFit/>
          </a:bodyPr>
          <a:lstStyle/>
          <a:p>
            <a:r>
              <a:rPr kumimoji="1" lang="en-US" altLang="zh-CN" dirty="0" smtClean="0">
                <a:latin typeface="Microsoft YaHei" charset="-122"/>
                <a:ea typeface="Microsoft YaHei" charset="-122"/>
                <a:cs typeface="Microsoft YaHei" charset="-122"/>
              </a:rPr>
              <a:t>40</a:t>
            </a:r>
            <a:r>
              <a:rPr kumimoji="1" lang="zh-CN" altLang="en-US" dirty="0" smtClean="0">
                <a:latin typeface="Microsoft YaHei" charset="-122"/>
                <a:ea typeface="Microsoft YaHei" charset="-122"/>
                <a:cs typeface="Microsoft YaHei" charset="-122"/>
              </a:rPr>
              <a:t>个</a:t>
            </a:r>
            <a:endParaRPr kumimoji="1" lang="zh-CN" altLang="en-US" dirty="0">
              <a:latin typeface="Microsoft YaHei" charset="-122"/>
              <a:ea typeface="Microsoft YaHei" charset="-122"/>
              <a:cs typeface="Microsoft YaHei" charset="-122"/>
            </a:endParaRPr>
          </a:p>
        </p:txBody>
      </p:sp>
      <p:cxnSp>
        <p:nvCxnSpPr>
          <p:cNvPr id="35" name="直线连接符 34"/>
          <p:cNvCxnSpPr/>
          <p:nvPr/>
        </p:nvCxnSpPr>
        <p:spPr>
          <a:xfrm>
            <a:off x="6568663" y="5298141"/>
            <a:ext cx="22499" cy="735666"/>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6266564" y="6211940"/>
            <a:ext cx="772971" cy="369332"/>
          </a:xfrm>
          <a:prstGeom prst="rect">
            <a:avLst/>
          </a:prstGeom>
          <a:noFill/>
        </p:spPr>
        <p:txBody>
          <a:bodyPr wrap="square" rtlCol="0">
            <a:spAutoFit/>
          </a:bodyPr>
          <a:lstStyle/>
          <a:p>
            <a:r>
              <a:rPr kumimoji="1" lang="en-US" altLang="zh-CN" dirty="0" smtClean="0">
                <a:latin typeface="Microsoft YaHei" charset="-122"/>
                <a:ea typeface="Microsoft YaHei" charset="-122"/>
                <a:cs typeface="Microsoft YaHei" charset="-122"/>
              </a:rPr>
              <a:t>20</a:t>
            </a:r>
            <a:r>
              <a:rPr kumimoji="1" lang="zh-CN" altLang="en-US" dirty="0" smtClean="0">
                <a:latin typeface="Microsoft YaHei" charset="-122"/>
                <a:ea typeface="Microsoft YaHei" charset="-122"/>
                <a:cs typeface="Microsoft YaHei" charset="-122"/>
              </a:rPr>
              <a:t>条</a:t>
            </a:r>
            <a:endParaRPr kumimoji="1" lang="zh-CN" altLang="en-US" dirty="0">
              <a:latin typeface="Microsoft YaHei" charset="-122"/>
              <a:ea typeface="Microsoft YaHei" charset="-122"/>
              <a:cs typeface="Microsoft YaHei" charset="-122"/>
            </a:endParaRPr>
          </a:p>
        </p:txBody>
      </p:sp>
      <p:sp>
        <p:nvSpPr>
          <p:cNvPr id="27" name="椭圆 26"/>
          <p:cNvSpPr/>
          <p:nvPr/>
        </p:nvSpPr>
        <p:spPr>
          <a:xfrm>
            <a:off x="5957047" y="4497221"/>
            <a:ext cx="147918" cy="18235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p:nvSpPr>
        <p:spPr>
          <a:xfrm>
            <a:off x="6472516" y="5200948"/>
            <a:ext cx="147918" cy="18235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854495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3.3.1</a:t>
            </a:r>
            <a:r>
              <a:rPr lang="zh-CN" altLang="en-US" sz="2800" dirty="0" smtClean="0">
                <a:latin typeface="Microsoft YaHei" charset="-122"/>
                <a:ea typeface="Microsoft YaHei" charset="-122"/>
                <a:cs typeface="Microsoft YaHei" charset="-122"/>
              </a:rPr>
              <a:t> 无差异曲线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一、无差异曲线的性质</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657225" y="2101922"/>
            <a:ext cx="10857442" cy="1754326"/>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、无差异</a:t>
            </a:r>
            <a:r>
              <a:rPr kumimoji="1" lang="zh-CN" altLang="en-US" sz="2400" dirty="0" smtClean="0">
                <a:latin typeface="Microsoft YaHei" charset="-122"/>
                <a:ea typeface="Microsoft YaHei" charset="-122"/>
                <a:cs typeface="Microsoft YaHei" charset="-122"/>
              </a:rPr>
              <a:t>曲线：表示</a:t>
            </a:r>
            <a:r>
              <a:rPr kumimoji="1" lang="zh-CN" altLang="en-US" sz="2400" dirty="0">
                <a:latin typeface="Microsoft YaHei" charset="-122"/>
                <a:ea typeface="Microsoft YaHei" charset="-122"/>
                <a:cs typeface="Microsoft YaHei" charset="-122"/>
              </a:rPr>
              <a:t>消费者偏好相同的</a:t>
            </a:r>
            <a:r>
              <a:rPr kumimoji="1" lang="zh-CN" altLang="en-US" sz="2400" dirty="0">
                <a:solidFill>
                  <a:srgbClr val="FF0000"/>
                </a:solidFill>
                <a:latin typeface="Microsoft YaHei" charset="-122"/>
                <a:ea typeface="Microsoft YaHei" charset="-122"/>
                <a:cs typeface="Microsoft YaHei" charset="-122"/>
              </a:rPr>
              <a:t>两种商品的不同数量</a:t>
            </a:r>
            <a:r>
              <a:rPr kumimoji="1" lang="zh-CN" altLang="en-US" sz="2400" dirty="0">
                <a:latin typeface="Microsoft YaHei" charset="-122"/>
                <a:ea typeface="Microsoft YaHei" charset="-122"/>
                <a:cs typeface="Microsoft YaHei" charset="-122"/>
              </a:rPr>
              <a:t>的各种</a:t>
            </a:r>
            <a:r>
              <a:rPr kumimoji="1" lang="zh-CN" altLang="en-US" sz="2400" dirty="0" smtClean="0">
                <a:latin typeface="Microsoft YaHei" charset="-122"/>
                <a:ea typeface="Microsoft YaHei" charset="-122"/>
                <a:cs typeface="Microsoft YaHei" charset="-122"/>
              </a:rPr>
              <a:t>组合。</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同一条无</a:t>
            </a:r>
            <a:r>
              <a:rPr kumimoji="1" lang="zh-CN" altLang="en-US" sz="2400" dirty="0">
                <a:latin typeface="Microsoft YaHei" charset="-122"/>
                <a:ea typeface="Microsoft YaHei" charset="-122"/>
                <a:cs typeface="Microsoft YaHei" charset="-122"/>
              </a:rPr>
              <a:t>差异曲线</a:t>
            </a:r>
            <a:r>
              <a:rPr kumimoji="1" lang="zh-CN" altLang="en-US" sz="2400" dirty="0" smtClean="0">
                <a:latin typeface="Microsoft YaHei" charset="-122"/>
                <a:ea typeface="Microsoft YaHei" charset="-122"/>
                <a:cs typeface="Microsoft YaHei" charset="-122"/>
              </a:rPr>
              <a:t>是表示</a:t>
            </a:r>
            <a:r>
              <a:rPr kumimoji="1" lang="zh-CN" altLang="en-US" sz="2400" dirty="0">
                <a:latin typeface="Microsoft YaHei" charset="-122"/>
                <a:ea typeface="Microsoft YaHei" charset="-122"/>
                <a:cs typeface="Microsoft YaHei" charset="-122"/>
              </a:rPr>
              <a:t>两种</a:t>
            </a:r>
            <a:r>
              <a:rPr kumimoji="1" lang="zh-CN" altLang="en-US" sz="2400" dirty="0" smtClean="0">
                <a:latin typeface="Microsoft YaHei" charset="-122"/>
                <a:ea typeface="Microsoft YaHei" charset="-122"/>
                <a:cs typeface="Microsoft YaHei" charset="-122"/>
              </a:rPr>
              <a:t>商品的</a:t>
            </a:r>
            <a:r>
              <a:rPr kumimoji="1" lang="zh-CN" altLang="en-US" sz="2400" dirty="0">
                <a:latin typeface="Microsoft YaHei" charset="-122"/>
                <a:ea typeface="Microsoft YaHei" charset="-122"/>
                <a:cs typeface="Microsoft YaHei" charset="-122"/>
              </a:rPr>
              <a:t>不同数量的组合对消费者所提供的效用是相同</a:t>
            </a:r>
            <a:r>
              <a:rPr kumimoji="1" lang="zh-CN" altLang="en-US" sz="2400" dirty="0" smtClean="0">
                <a:latin typeface="Microsoft YaHei" charset="-122"/>
                <a:ea typeface="Microsoft YaHei" charset="-122"/>
                <a:cs typeface="Microsoft YaHei" charset="-122"/>
              </a:rPr>
              <a:t>的。 </a:t>
            </a:r>
            <a:endParaRPr kumimoji="1" lang="zh-CN" altLang="en-US" sz="24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1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直线箭头连接符 2"/>
          <p:cNvCxnSpPr/>
          <p:nvPr/>
        </p:nvCxnSpPr>
        <p:spPr>
          <a:xfrm>
            <a:off x="5432612" y="6010835"/>
            <a:ext cx="3213847" cy="229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直线箭头连接符 13"/>
          <p:cNvCxnSpPr/>
          <p:nvPr/>
        </p:nvCxnSpPr>
        <p:spPr>
          <a:xfrm flipV="1">
            <a:off x="5432612" y="3805517"/>
            <a:ext cx="0" cy="22148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弧 6"/>
          <p:cNvSpPr/>
          <p:nvPr/>
        </p:nvSpPr>
        <p:spPr>
          <a:xfrm rot="10800000">
            <a:off x="5907668" y="2249168"/>
            <a:ext cx="4483442" cy="3583534"/>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9" name="文本框 8"/>
          <p:cNvSpPr txBox="1"/>
          <p:nvPr/>
        </p:nvSpPr>
        <p:spPr>
          <a:xfrm>
            <a:off x="8149389" y="6172200"/>
            <a:ext cx="1196318"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鱼的数量</a:t>
            </a:r>
            <a:endParaRPr kumimoji="1" lang="zh-CN" altLang="en-US">
              <a:latin typeface="Microsoft YaHei" charset="-122"/>
              <a:ea typeface="Microsoft YaHei" charset="-122"/>
              <a:cs typeface="Microsoft YaHei" charset="-122"/>
            </a:endParaRPr>
          </a:p>
        </p:txBody>
      </p:sp>
      <p:sp>
        <p:nvSpPr>
          <p:cNvPr id="19" name="文本框 18"/>
          <p:cNvSpPr txBox="1"/>
          <p:nvPr/>
        </p:nvSpPr>
        <p:spPr>
          <a:xfrm>
            <a:off x="3788649" y="3945004"/>
            <a:ext cx="1406435"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芒果的数量</a:t>
            </a:r>
            <a:endParaRPr kumimoji="1" lang="zh-CN" altLang="en-US">
              <a:latin typeface="Microsoft YaHei" charset="-122"/>
              <a:ea typeface="Microsoft YaHei" charset="-122"/>
              <a:cs typeface="Microsoft YaHei" charset="-122"/>
            </a:endParaRPr>
          </a:p>
        </p:txBody>
      </p:sp>
      <p:cxnSp>
        <p:nvCxnSpPr>
          <p:cNvPr id="16" name="直线连接符 15"/>
          <p:cNvCxnSpPr/>
          <p:nvPr/>
        </p:nvCxnSpPr>
        <p:spPr>
          <a:xfrm>
            <a:off x="5432612" y="4572000"/>
            <a:ext cx="578223"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2" name="直线连接符 21"/>
          <p:cNvCxnSpPr/>
          <p:nvPr/>
        </p:nvCxnSpPr>
        <p:spPr>
          <a:xfrm>
            <a:off x="6024282" y="4585447"/>
            <a:ext cx="13447" cy="1425388"/>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5624349" y="6211940"/>
            <a:ext cx="772971" cy="369332"/>
          </a:xfrm>
          <a:prstGeom prst="rect">
            <a:avLst/>
          </a:prstGeom>
          <a:noFill/>
        </p:spPr>
        <p:txBody>
          <a:bodyPr wrap="square" rtlCol="0">
            <a:spAutoFit/>
          </a:bodyPr>
          <a:lstStyle/>
          <a:p>
            <a:r>
              <a:rPr kumimoji="1" lang="en-US" altLang="zh-CN" smtClean="0">
                <a:latin typeface="Microsoft YaHei" charset="-122"/>
                <a:ea typeface="Microsoft YaHei" charset="-122"/>
                <a:cs typeface="Microsoft YaHei" charset="-122"/>
              </a:rPr>
              <a:t>10</a:t>
            </a:r>
            <a:r>
              <a:rPr kumimoji="1" lang="zh-CN" altLang="en-US" dirty="0" smtClean="0">
                <a:latin typeface="Microsoft YaHei" charset="-122"/>
                <a:ea typeface="Microsoft YaHei" charset="-122"/>
                <a:cs typeface="Microsoft YaHei" charset="-122"/>
              </a:rPr>
              <a:t>条</a:t>
            </a:r>
            <a:endParaRPr kumimoji="1" lang="zh-CN" altLang="en-US" dirty="0">
              <a:latin typeface="Microsoft YaHei" charset="-122"/>
              <a:ea typeface="Microsoft YaHei" charset="-122"/>
              <a:cs typeface="Microsoft YaHei" charset="-122"/>
            </a:endParaRPr>
          </a:p>
        </p:txBody>
      </p:sp>
      <p:sp>
        <p:nvSpPr>
          <p:cNvPr id="25" name="文本框 24"/>
          <p:cNvSpPr txBox="1"/>
          <p:nvPr/>
        </p:nvSpPr>
        <p:spPr>
          <a:xfrm>
            <a:off x="4659640" y="4403092"/>
            <a:ext cx="772971" cy="369332"/>
          </a:xfrm>
          <a:prstGeom prst="rect">
            <a:avLst/>
          </a:prstGeom>
          <a:noFill/>
        </p:spPr>
        <p:txBody>
          <a:bodyPr wrap="square" rtlCol="0">
            <a:spAutoFit/>
          </a:bodyPr>
          <a:lstStyle/>
          <a:p>
            <a:r>
              <a:rPr kumimoji="1" lang="en-US" altLang="zh-CN" dirty="0" smtClean="0">
                <a:latin typeface="Microsoft YaHei" charset="-122"/>
                <a:ea typeface="Microsoft YaHei" charset="-122"/>
                <a:cs typeface="Microsoft YaHei" charset="-122"/>
              </a:rPr>
              <a:t>60</a:t>
            </a:r>
            <a:r>
              <a:rPr kumimoji="1" lang="zh-CN" altLang="en-US" dirty="0" smtClean="0">
                <a:latin typeface="Microsoft YaHei" charset="-122"/>
                <a:ea typeface="Microsoft YaHei" charset="-122"/>
                <a:cs typeface="Microsoft YaHei" charset="-122"/>
              </a:rPr>
              <a:t>个</a:t>
            </a:r>
            <a:endParaRPr kumimoji="1" lang="zh-CN" altLang="en-US" dirty="0">
              <a:latin typeface="Microsoft YaHei" charset="-122"/>
              <a:ea typeface="Microsoft YaHei" charset="-122"/>
              <a:cs typeface="Microsoft YaHei" charset="-122"/>
            </a:endParaRPr>
          </a:p>
        </p:txBody>
      </p:sp>
      <p:cxnSp>
        <p:nvCxnSpPr>
          <p:cNvPr id="26" name="直线连接符 25"/>
          <p:cNvCxnSpPr/>
          <p:nvPr/>
        </p:nvCxnSpPr>
        <p:spPr>
          <a:xfrm>
            <a:off x="5432610" y="5290403"/>
            <a:ext cx="1062319" cy="7738"/>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4659639" y="5087693"/>
            <a:ext cx="772971" cy="369332"/>
          </a:xfrm>
          <a:prstGeom prst="rect">
            <a:avLst/>
          </a:prstGeom>
          <a:noFill/>
        </p:spPr>
        <p:txBody>
          <a:bodyPr wrap="square" rtlCol="0">
            <a:spAutoFit/>
          </a:bodyPr>
          <a:lstStyle/>
          <a:p>
            <a:r>
              <a:rPr kumimoji="1" lang="en-US" altLang="zh-CN" dirty="0" smtClean="0">
                <a:latin typeface="Microsoft YaHei" charset="-122"/>
                <a:ea typeface="Microsoft YaHei" charset="-122"/>
                <a:cs typeface="Microsoft YaHei" charset="-122"/>
              </a:rPr>
              <a:t>40</a:t>
            </a:r>
            <a:r>
              <a:rPr kumimoji="1" lang="zh-CN" altLang="en-US" dirty="0" smtClean="0">
                <a:latin typeface="Microsoft YaHei" charset="-122"/>
                <a:ea typeface="Microsoft YaHei" charset="-122"/>
                <a:cs typeface="Microsoft YaHei" charset="-122"/>
              </a:rPr>
              <a:t>个</a:t>
            </a:r>
            <a:endParaRPr kumimoji="1" lang="zh-CN" altLang="en-US" dirty="0">
              <a:latin typeface="Microsoft YaHei" charset="-122"/>
              <a:ea typeface="Microsoft YaHei" charset="-122"/>
              <a:cs typeface="Microsoft YaHei" charset="-122"/>
            </a:endParaRPr>
          </a:p>
        </p:txBody>
      </p:sp>
      <p:cxnSp>
        <p:nvCxnSpPr>
          <p:cNvPr id="35" name="直线连接符 34"/>
          <p:cNvCxnSpPr/>
          <p:nvPr/>
        </p:nvCxnSpPr>
        <p:spPr>
          <a:xfrm>
            <a:off x="6568663" y="5298141"/>
            <a:ext cx="22499" cy="735666"/>
          </a:xfrm>
          <a:prstGeom prst="line">
            <a:avLst/>
          </a:prstGeom>
          <a:ln w="1905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6266564" y="6211940"/>
            <a:ext cx="772971" cy="369332"/>
          </a:xfrm>
          <a:prstGeom prst="rect">
            <a:avLst/>
          </a:prstGeom>
          <a:noFill/>
        </p:spPr>
        <p:txBody>
          <a:bodyPr wrap="square" rtlCol="0">
            <a:spAutoFit/>
          </a:bodyPr>
          <a:lstStyle/>
          <a:p>
            <a:r>
              <a:rPr kumimoji="1" lang="en-US" altLang="zh-CN" dirty="0" smtClean="0">
                <a:latin typeface="Microsoft YaHei" charset="-122"/>
                <a:ea typeface="Microsoft YaHei" charset="-122"/>
                <a:cs typeface="Microsoft YaHei" charset="-122"/>
              </a:rPr>
              <a:t>20</a:t>
            </a:r>
            <a:r>
              <a:rPr kumimoji="1" lang="zh-CN" altLang="en-US" dirty="0" smtClean="0">
                <a:latin typeface="Microsoft YaHei" charset="-122"/>
                <a:ea typeface="Microsoft YaHei" charset="-122"/>
                <a:cs typeface="Microsoft YaHei" charset="-122"/>
              </a:rPr>
              <a:t>条</a:t>
            </a:r>
            <a:endParaRPr kumimoji="1" lang="zh-CN" altLang="en-US" dirty="0">
              <a:latin typeface="Microsoft YaHei" charset="-122"/>
              <a:ea typeface="Microsoft YaHei" charset="-122"/>
              <a:cs typeface="Microsoft YaHei" charset="-122"/>
            </a:endParaRPr>
          </a:p>
        </p:txBody>
      </p:sp>
      <p:sp>
        <p:nvSpPr>
          <p:cNvPr id="27" name="椭圆 26"/>
          <p:cNvSpPr/>
          <p:nvPr/>
        </p:nvSpPr>
        <p:spPr>
          <a:xfrm>
            <a:off x="5957047" y="4497221"/>
            <a:ext cx="147918" cy="18235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p:nvSpPr>
        <p:spPr>
          <a:xfrm>
            <a:off x="6472516" y="5200948"/>
            <a:ext cx="147918" cy="18235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弧 29"/>
          <p:cNvSpPr/>
          <p:nvPr/>
        </p:nvSpPr>
        <p:spPr>
          <a:xfrm rot="10800000">
            <a:off x="6382723" y="1909670"/>
            <a:ext cx="4483442" cy="3583534"/>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4739067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3.3.1</a:t>
            </a:r>
            <a:r>
              <a:rPr lang="zh-CN" altLang="en-US" sz="2800" dirty="0" smtClean="0">
                <a:latin typeface="Microsoft YaHei" charset="-122"/>
                <a:ea typeface="Microsoft YaHei" charset="-122"/>
                <a:cs typeface="Microsoft YaHei" charset="-122"/>
              </a:rPr>
              <a:t> 无差异曲线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一、无差异曲线的性质</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160420" y="2133299"/>
            <a:ext cx="11121661" cy="2308324"/>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、无</a:t>
            </a:r>
            <a:r>
              <a:rPr kumimoji="1" lang="zh-CN" altLang="en-US" sz="2400" dirty="0">
                <a:latin typeface="Microsoft YaHei" charset="-122"/>
                <a:ea typeface="Microsoft YaHei" charset="-122"/>
                <a:cs typeface="Microsoft YaHei" charset="-122"/>
              </a:rPr>
              <a:t>差异</a:t>
            </a:r>
            <a:r>
              <a:rPr kumimoji="1" lang="zh-CN" altLang="en-US" sz="2400" dirty="0" smtClean="0">
                <a:latin typeface="Microsoft YaHei" charset="-122"/>
                <a:ea typeface="Microsoft YaHei" charset="-122"/>
                <a:cs typeface="Microsoft YaHei" charset="-122"/>
              </a:rPr>
              <a:t>曲线的性质：</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）无差异曲线是向右下方倾斜的</a:t>
            </a:r>
            <a:r>
              <a:rPr kumimoji="1" lang="zh-CN" altLang="en-US" sz="2400" dirty="0" smtClean="0">
                <a:latin typeface="Microsoft YaHei" charset="-122"/>
                <a:ea typeface="Microsoft YaHei" charset="-122"/>
                <a:cs typeface="Microsoft YaHei" charset="-122"/>
              </a:rPr>
              <a:t>，其形状凸</a:t>
            </a:r>
            <a:r>
              <a:rPr kumimoji="1" lang="zh-CN" altLang="en-US" sz="2400" dirty="0">
                <a:latin typeface="Microsoft YaHei" charset="-122"/>
                <a:ea typeface="Microsoft YaHei" charset="-122"/>
                <a:cs typeface="Microsoft YaHei" charset="-122"/>
              </a:rPr>
              <a:t>向原点的</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）任意两条无差异曲线之间不能相交</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3</a:t>
            </a:r>
            <a:r>
              <a:rPr kumimoji="1" lang="zh-CN" altLang="en-US" sz="2400" dirty="0">
                <a:latin typeface="Microsoft YaHei" charset="-122"/>
                <a:ea typeface="Microsoft YaHei" charset="-122"/>
                <a:cs typeface="Microsoft YaHei" charset="-122"/>
              </a:rPr>
              <a:t>）离原点越远的无差异曲线所代表的效用水平越高</a:t>
            </a: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1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07422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22420" y="401054"/>
            <a:ext cx="7491663" cy="1135054"/>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考试相关：</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时长：</a:t>
            </a:r>
            <a:r>
              <a:rPr kumimoji="1" lang="en-US" altLang="zh-CN" sz="2400" dirty="0" smtClean="0">
                <a:latin typeface="Microsoft YaHei" charset="-122"/>
                <a:ea typeface="Microsoft YaHei" charset="-122"/>
                <a:cs typeface="Microsoft YaHei" charset="-122"/>
              </a:rPr>
              <a:t>150</a:t>
            </a:r>
            <a:r>
              <a:rPr kumimoji="1" lang="zh-CN" altLang="en-US" sz="2400" dirty="0" smtClean="0">
                <a:latin typeface="Microsoft YaHei" charset="-122"/>
                <a:ea typeface="Microsoft YaHei" charset="-122"/>
                <a:cs typeface="Microsoft YaHei" charset="-122"/>
              </a:rPr>
              <a:t>分钟</a:t>
            </a:r>
            <a:endParaRPr kumimoji="1" lang="en-US" altLang="zh-CN" sz="2400" dirty="0" smtClean="0">
              <a:latin typeface="Microsoft YaHei" charset="-122"/>
              <a:ea typeface="Microsoft YaHei" charset="-122"/>
              <a:cs typeface="Microsoft YaHei" charset="-122"/>
            </a:endParaRPr>
          </a:p>
        </p:txBody>
      </p:sp>
      <p:graphicFrame>
        <p:nvGraphicFramePr>
          <p:cNvPr id="2" name="表格 1"/>
          <p:cNvGraphicFramePr>
            <a:graphicFrameLocks noGrp="1"/>
          </p:cNvGraphicFramePr>
          <p:nvPr>
            <p:extLst/>
          </p:nvPr>
        </p:nvGraphicFramePr>
        <p:xfrm>
          <a:off x="2366209" y="2435292"/>
          <a:ext cx="7932822" cy="3307780"/>
        </p:xfrm>
        <a:graphic>
          <a:graphicData uri="http://schemas.openxmlformats.org/drawingml/2006/table">
            <a:tbl>
              <a:tblPr firstRow="1" bandRow="1">
                <a:tableStyleId>{5940675A-B579-460E-94D1-54222C63F5DA}</a:tableStyleId>
              </a:tblPr>
              <a:tblGrid>
                <a:gridCol w="2644274"/>
                <a:gridCol w="2644274"/>
                <a:gridCol w="2644274"/>
              </a:tblGrid>
              <a:tr h="661556">
                <a:tc>
                  <a:txBody>
                    <a:bodyPr/>
                    <a:lstStyle/>
                    <a:p>
                      <a:pPr algn="ctr">
                        <a:lnSpc>
                          <a:spcPct val="150000"/>
                        </a:lnSpc>
                      </a:pPr>
                      <a:r>
                        <a:rPr lang="zh-CN" altLang="en-US" sz="2400" dirty="0" smtClean="0">
                          <a:latin typeface="Microsoft YaHei" charset="-122"/>
                          <a:ea typeface="Microsoft YaHei" charset="-122"/>
                          <a:cs typeface="Microsoft YaHei" charset="-122"/>
                        </a:rPr>
                        <a:t>考试题型</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zh-CN" altLang="en-US" sz="2400" dirty="0" smtClean="0">
                          <a:latin typeface="Microsoft YaHei" charset="-122"/>
                          <a:ea typeface="Microsoft YaHei" charset="-122"/>
                          <a:cs typeface="Microsoft YaHei" charset="-122"/>
                        </a:rPr>
                        <a:t>题目数量</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zh-CN" altLang="en-US" sz="2400" dirty="0" smtClean="0">
                          <a:latin typeface="Microsoft YaHei" charset="-122"/>
                          <a:ea typeface="Microsoft YaHei" charset="-122"/>
                          <a:cs typeface="Microsoft YaHei" charset="-122"/>
                        </a:rPr>
                        <a:t>题目分值</a:t>
                      </a:r>
                      <a:endParaRPr lang="zh-CN" altLang="en-US" sz="2400" dirty="0">
                        <a:latin typeface="Microsoft YaHei" charset="-122"/>
                        <a:ea typeface="Microsoft YaHei" charset="-122"/>
                        <a:cs typeface="Microsoft YaHei" charset="-122"/>
                      </a:endParaRPr>
                    </a:p>
                  </a:txBody>
                  <a:tcPr/>
                </a:tc>
              </a:tr>
              <a:tr h="661556">
                <a:tc>
                  <a:txBody>
                    <a:bodyPr/>
                    <a:lstStyle/>
                    <a:p>
                      <a:pPr algn="ctr">
                        <a:lnSpc>
                          <a:spcPct val="150000"/>
                        </a:lnSpc>
                      </a:pPr>
                      <a:r>
                        <a:rPr lang="zh-CN" altLang="en-US" sz="2400" dirty="0" smtClean="0">
                          <a:latin typeface="Microsoft YaHei" charset="-122"/>
                          <a:ea typeface="Microsoft YaHei" charset="-122"/>
                          <a:cs typeface="Microsoft YaHei" charset="-122"/>
                        </a:rPr>
                        <a:t>单选题</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20</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20</a:t>
                      </a:r>
                      <a:endParaRPr lang="zh-CN" altLang="en-US" sz="2400" dirty="0">
                        <a:latin typeface="Microsoft YaHei" charset="-122"/>
                        <a:ea typeface="Microsoft YaHei" charset="-122"/>
                        <a:cs typeface="Microsoft YaHei" charset="-122"/>
                      </a:endParaRPr>
                    </a:p>
                  </a:txBody>
                  <a:tcPr/>
                </a:tc>
              </a:tr>
              <a:tr h="661556">
                <a:tc>
                  <a:txBody>
                    <a:bodyPr/>
                    <a:lstStyle/>
                    <a:p>
                      <a:pPr algn="ctr">
                        <a:lnSpc>
                          <a:spcPct val="150000"/>
                        </a:lnSpc>
                      </a:pPr>
                      <a:r>
                        <a:rPr lang="zh-CN" altLang="en-US" sz="2400" dirty="0" smtClean="0">
                          <a:latin typeface="Microsoft YaHei" charset="-122"/>
                          <a:ea typeface="Microsoft YaHei" charset="-122"/>
                          <a:cs typeface="Microsoft YaHei" charset="-122"/>
                        </a:rPr>
                        <a:t>简答题</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5</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30</a:t>
                      </a:r>
                      <a:endParaRPr lang="zh-CN" altLang="en-US" sz="2400" dirty="0">
                        <a:latin typeface="Microsoft YaHei" charset="-122"/>
                        <a:ea typeface="Microsoft YaHei" charset="-122"/>
                        <a:cs typeface="Microsoft YaHei" charset="-122"/>
                      </a:endParaRPr>
                    </a:p>
                  </a:txBody>
                  <a:tcPr/>
                </a:tc>
              </a:tr>
              <a:tr h="661556">
                <a:tc>
                  <a:txBody>
                    <a:bodyPr/>
                    <a:lstStyle/>
                    <a:p>
                      <a:pPr algn="ctr">
                        <a:lnSpc>
                          <a:spcPct val="150000"/>
                        </a:lnSpc>
                      </a:pPr>
                      <a:r>
                        <a:rPr lang="zh-CN" altLang="en-US" sz="2400" dirty="0" smtClean="0">
                          <a:latin typeface="Microsoft YaHei" charset="-122"/>
                          <a:ea typeface="Microsoft YaHei" charset="-122"/>
                          <a:cs typeface="Microsoft YaHei" charset="-122"/>
                        </a:rPr>
                        <a:t>计算题</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5</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30</a:t>
                      </a:r>
                      <a:endParaRPr lang="zh-CN" altLang="en-US" sz="2400" dirty="0">
                        <a:latin typeface="Microsoft YaHei" charset="-122"/>
                        <a:ea typeface="Microsoft YaHei" charset="-122"/>
                        <a:cs typeface="Microsoft YaHei" charset="-122"/>
                      </a:endParaRPr>
                    </a:p>
                  </a:txBody>
                  <a:tcPr/>
                </a:tc>
              </a:tr>
              <a:tr h="661556">
                <a:tc>
                  <a:txBody>
                    <a:bodyPr/>
                    <a:lstStyle/>
                    <a:p>
                      <a:pPr algn="ctr">
                        <a:lnSpc>
                          <a:spcPct val="150000"/>
                        </a:lnSpc>
                      </a:pPr>
                      <a:r>
                        <a:rPr lang="zh-CN" altLang="en-US" sz="2400" dirty="0" smtClean="0">
                          <a:latin typeface="Microsoft YaHei" charset="-122"/>
                          <a:ea typeface="Microsoft YaHei" charset="-122"/>
                          <a:cs typeface="Microsoft YaHei" charset="-122"/>
                        </a:rPr>
                        <a:t>案例分析题</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2</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20</a:t>
                      </a:r>
                      <a:endParaRPr lang="zh-CN" altLang="en-US" sz="2400" dirty="0">
                        <a:latin typeface="Microsoft YaHei" charset="-122"/>
                        <a:ea typeface="Microsoft YaHei" charset="-122"/>
                        <a:cs typeface="Microsoft YaHei" charset="-122"/>
                      </a:endParaRPr>
                    </a:p>
                  </a:txBody>
                  <a:tcPr/>
                </a:tc>
              </a:tr>
            </a:tbl>
          </a:graphicData>
        </a:graphic>
      </p:graphicFrame>
    </p:spTree>
    <p:custDataLst>
      <p:tags r:id="rId1"/>
    </p:custDataLst>
    <p:extLst>
      <p:ext uri="{BB962C8B-B14F-4D97-AF65-F5344CB8AC3E}">
        <p14:creationId xmlns:p14="http://schemas.microsoft.com/office/powerpoint/2010/main" val="3382847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3.3.1</a:t>
            </a:r>
            <a:r>
              <a:rPr lang="zh-CN" altLang="en-US" sz="2800" dirty="0" smtClean="0">
                <a:latin typeface="Microsoft YaHei" charset="-122"/>
                <a:ea typeface="Microsoft YaHei" charset="-122"/>
                <a:cs typeface="Microsoft YaHei" charset="-122"/>
              </a:rPr>
              <a:t> 无差异曲线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一、无差异曲线的性质</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160420" y="2133299"/>
            <a:ext cx="11121661" cy="1200329"/>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、无</a:t>
            </a:r>
            <a:r>
              <a:rPr kumimoji="1" lang="zh-CN" altLang="en-US" sz="2400" dirty="0">
                <a:latin typeface="Microsoft YaHei" charset="-122"/>
                <a:ea typeface="Microsoft YaHei" charset="-122"/>
                <a:cs typeface="Microsoft YaHei" charset="-122"/>
              </a:rPr>
              <a:t>差异</a:t>
            </a:r>
            <a:r>
              <a:rPr kumimoji="1" lang="zh-CN" altLang="en-US" sz="2400" dirty="0" smtClean="0">
                <a:latin typeface="Microsoft YaHei" charset="-122"/>
                <a:ea typeface="Microsoft YaHei" charset="-122"/>
                <a:cs typeface="Microsoft YaHei" charset="-122"/>
              </a:rPr>
              <a:t>曲线的性质：</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）无差异曲线是向右下方倾斜的</a:t>
            </a:r>
            <a:r>
              <a:rPr kumimoji="1" lang="zh-CN" altLang="en-US" sz="2400" dirty="0" smtClean="0">
                <a:latin typeface="Microsoft YaHei" charset="-122"/>
                <a:ea typeface="Microsoft YaHei" charset="-122"/>
                <a:cs typeface="Microsoft YaHei" charset="-122"/>
              </a:rPr>
              <a:t>，其形状凸</a:t>
            </a:r>
            <a:r>
              <a:rPr kumimoji="1" lang="zh-CN" altLang="en-US" sz="2400" dirty="0">
                <a:latin typeface="Microsoft YaHei" charset="-122"/>
                <a:ea typeface="Microsoft YaHei" charset="-122"/>
                <a:cs typeface="Microsoft YaHei" charset="-122"/>
              </a:rPr>
              <a:t>向原点的</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1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p:cNvPicPr>
            <a:picLocks noChangeAspect="1"/>
          </p:cNvPicPr>
          <p:nvPr/>
        </p:nvPicPr>
        <p:blipFill>
          <a:blip r:embed="rId8"/>
          <a:stretch>
            <a:fillRect/>
          </a:stretch>
        </p:blipFill>
        <p:spPr>
          <a:xfrm>
            <a:off x="4359186" y="4441623"/>
            <a:ext cx="3790203" cy="2076696"/>
          </a:xfrm>
          <a:prstGeom prst="rect">
            <a:avLst/>
          </a:prstGeom>
        </p:spPr>
      </p:pic>
    </p:spTree>
    <p:extLst>
      <p:ext uri="{BB962C8B-B14F-4D97-AF65-F5344CB8AC3E}">
        <p14:creationId xmlns:p14="http://schemas.microsoft.com/office/powerpoint/2010/main" val="2509657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3.3.1</a:t>
            </a:r>
            <a:r>
              <a:rPr lang="zh-CN" altLang="en-US" sz="2800" dirty="0" smtClean="0">
                <a:latin typeface="Microsoft YaHei" charset="-122"/>
                <a:ea typeface="Microsoft YaHei" charset="-122"/>
                <a:cs typeface="Microsoft YaHei" charset="-122"/>
              </a:rPr>
              <a:t> 无差异曲线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一、无差异曲线的性质</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160420" y="2133299"/>
            <a:ext cx="11121661" cy="1754326"/>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、无</a:t>
            </a:r>
            <a:r>
              <a:rPr kumimoji="1" lang="zh-CN" altLang="en-US" sz="2400" dirty="0">
                <a:latin typeface="Microsoft YaHei" charset="-122"/>
                <a:ea typeface="Microsoft YaHei" charset="-122"/>
                <a:cs typeface="Microsoft YaHei" charset="-122"/>
              </a:rPr>
              <a:t>差异</a:t>
            </a:r>
            <a:r>
              <a:rPr kumimoji="1" lang="zh-CN" altLang="en-US" sz="2400" dirty="0" smtClean="0">
                <a:latin typeface="Microsoft YaHei" charset="-122"/>
                <a:ea typeface="Microsoft YaHei" charset="-122"/>
                <a:cs typeface="Microsoft YaHei" charset="-122"/>
              </a:rPr>
              <a:t>曲线的性质：</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）无差异曲线是向右下方倾斜的</a:t>
            </a:r>
            <a:r>
              <a:rPr kumimoji="1" lang="zh-CN" altLang="en-US" sz="2400" dirty="0" smtClean="0">
                <a:latin typeface="Microsoft YaHei" charset="-122"/>
                <a:ea typeface="Microsoft YaHei" charset="-122"/>
                <a:cs typeface="Microsoft YaHei" charset="-122"/>
              </a:rPr>
              <a:t>，其形状凸</a:t>
            </a:r>
            <a:r>
              <a:rPr kumimoji="1" lang="zh-CN" altLang="en-US" sz="2400" dirty="0">
                <a:latin typeface="Microsoft YaHei" charset="-122"/>
                <a:ea typeface="Microsoft YaHei" charset="-122"/>
                <a:cs typeface="Microsoft YaHei" charset="-122"/>
              </a:rPr>
              <a:t>向原点的</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）任意两条无差异曲线之间</a:t>
            </a:r>
            <a:r>
              <a:rPr kumimoji="1" lang="zh-CN" altLang="en-US" sz="2400" dirty="0">
                <a:solidFill>
                  <a:srgbClr val="FF0000"/>
                </a:solidFill>
                <a:latin typeface="Microsoft YaHei" charset="-122"/>
                <a:ea typeface="Microsoft YaHei" charset="-122"/>
                <a:cs typeface="Microsoft YaHei" charset="-122"/>
              </a:rPr>
              <a:t>不能相交</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1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4" name="直线箭头连接符 13"/>
          <p:cNvCxnSpPr/>
          <p:nvPr/>
        </p:nvCxnSpPr>
        <p:spPr>
          <a:xfrm>
            <a:off x="8090249" y="6018400"/>
            <a:ext cx="3213847" cy="229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直线箭头连接符 15"/>
          <p:cNvCxnSpPr/>
          <p:nvPr/>
        </p:nvCxnSpPr>
        <p:spPr>
          <a:xfrm flipV="1">
            <a:off x="8090249" y="3813082"/>
            <a:ext cx="0" cy="22148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弧 18"/>
          <p:cNvSpPr/>
          <p:nvPr/>
        </p:nvSpPr>
        <p:spPr>
          <a:xfrm rot="10800000">
            <a:off x="8565305" y="2256733"/>
            <a:ext cx="4483442" cy="3583534"/>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20" name="文本框 19"/>
          <p:cNvSpPr txBox="1"/>
          <p:nvPr/>
        </p:nvSpPr>
        <p:spPr>
          <a:xfrm>
            <a:off x="10807026" y="6179765"/>
            <a:ext cx="1196318"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鱼的数量</a:t>
            </a:r>
            <a:endParaRPr kumimoji="1" lang="zh-CN" altLang="en-US">
              <a:latin typeface="Microsoft YaHei" charset="-122"/>
              <a:ea typeface="Microsoft YaHei" charset="-122"/>
              <a:cs typeface="Microsoft YaHei" charset="-122"/>
            </a:endParaRPr>
          </a:p>
        </p:txBody>
      </p:sp>
      <p:sp>
        <p:nvSpPr>
          <p:cNvPr id="22" name="文本框 21"/>
          <p:cNvSpPr txBox="1"/>
          <p:nvPr/>
        </p:nvSpPr>
        <p:spPr>
          <a:xfrm>
            <a:off x="6446286" y="3952569"/>
            <a:ext cx="1406435"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芒果的数量</a:t>
            </a:r>
            <a:endParaRPr kumimoji="1" lang="zh-CN" altLang="en-US">
              <a:latin typeface="Microsoft YaHei" charset="-122"/>
              <a:ea typeface="Microsoft YaHei" charset="-122"/>
              <a:cs typeface="Microsoft YaHei" charset="-122"/>
            </a:endParaRPr>
          </a:p>
        </p:txBody>
      </p:sp>
      <p:cxnSp>
        <p:nvCxnSpPr>
          <p:cNvPr id="24" name="直线连接符 23"/>
          <p:cNvCxnSpPr/>
          <p:nvPr/>
        </p:nvCxnSpPr>
        <p:spPr>
          <a:xfrm>
            <a:off x="8090249" y="4579565"/>
            <a:ext cx="578223"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5" name="直线连接符 24"/>
          <p:cNvCxnSpPr/>
          <p:nvPr/>
        </p:nvCxnSpPr>
        <p:spPr>
          <a:xfrm>
            <a:off x="8681919" y="4593012"/>
            <a:ext cx="13447" cy="1425388"/>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8281986" y="6219505"/>
            <a:ext cx="772971" cy="369332"/>
          </a:xfrm>
          <a:prstGeom prst="rect">
            <a:avLst/>
          </a:prstGeom>
          <a:noFill/>
        </p:spPr>
        <p:txBody>
          <a:bodyPr wrap="square" rtlCol="0">
            <a:spAutoFit/>
          </a:bodyPr>
          <a:lstStyle/>
          <a:p>
            <a:r>
              <a:rPr kumimoji="1" lang="en-US" altLang="zh-CN" smtClean="0">
                <a:latin typeface="Microsoft YaHei" charset="-122"/>
                <a:ea typeface="Microsoft YaHei" charset="-122"/>
                <a:cs typeface="Microsoft YaHei" charset="-122"/>
              </a:rPr>
              <a:t>10</a:t>
            </a:r>
            <a:r>
              <a:rPr kumimoji="1" lang="zh-CN" altLang="en-US" dirty="0" smtClean="0">
                <a:latin typeface="Microsoft YaHei" charset="-122"/>
                <a:ea typeface="Microsoft YaHei" charset="-122"/>
                <a:cs typeface="Microsoft YaHei" charset="-122"/>
              </a:rPr>
              <a:t>条</a:t>
            </a:r>
            <a:endParaRPr kumimoji="1" lang="zh-CN" altLang="en-US" dirty="0">
              <a:latin typeface="Microsoft YaHei" charset="-122"/>
              <a:ea typeface="Microsoft YaHei" charset="-122"/>
              <a:cs typeface="Microsoft YaHei" charset="-122"/>
            </a:endParaRPr>
          </a:p>
        </p:txBody>
      </p:sp>
      <p:sp>
        <p:nvSpPr>
          <p:cNvPr id="27" name="文本框 26"/>
          <p:cNvSpPr txBox="1"/>
          <p:nvPr/>
        </p:nvSpPr>
        <p:spPr>
          <a:xfrm>
            <a:off x="7317277" y="4410657"/>
            <a:ext cx="772971" cy="369332"/>
          </a:xfrm>
          <a:prstGeom prst="rect">
            <a:avLst/>
          </a:prstGeom>
          <a:noFill/>
        </p:spPr>
        <p:txBody>
          <a:bodyPr wrap="square" rtlCol="0">
            <a:spAutoFit/>
          </a:bodyPr>
          <a:lstStyle/>
          <a:p>
            <a:r>
              <a:rPr kumimoji="1" lang="en-US" altLang="zh-CN" dirty="0" smtClean="0">
                <a:latin typeface="Microsoft YaHei" charset="-122"/>
                <a:ea typeface="Microsoft YaHei" charset="-122"/>
                <a:cs typeface="Microsoft YaHei" charset="-122"/>
              </a:rPr>
              <a:t>60</a:t>
            </a:r>
            <a:r>
              <a:rPr kumimoji="1" lang="zh-CN" altLang="en-US" dirty="0" smtClean="0">
                <a:latin typeface="Microsoft YaHei" charset="-122"/>
                <a:ea typeface="Microsoft YaHei" charset="-122"/>
                <a:cs typeface="Microsoft YaHei" charset="-122"/>
              </a:rPr>
              <a:t>个</a:t>
            </a:r>
            <a:endParaRPr kumimoji="1" lang="zh-CN" altLang="en-US" dirty="0">
              <a:latin typeface="Microsoft YaHei" charset="-122"/>
              <a:ea typeface="Microsoft YaHei" charset="-122"/>
              <a:cs typeface="Microsoft YaHei" charset="-122"/>
            </a:endParaRPr>
          </a:p>
        </p:txBody>
      </p:sp>
      <p:sp>
        <p:nvSpPr>
          <p:cNvPr id="32" name="椭圆 31"/>
          <p:cNvSpPr/>
          <p:nvPr/>
        </p:nvSpPr>
        <p:spPr>
          <a:xfrm>
            <a:off x="8614684" y="4504786"/>
            <a:ext cx="147918" cy="18235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弧 33"/>
          <p:cNvSpPr/>
          <p:nvPr/>
        </p:nvSpPr>
        <p:spPr>
          <a:xfrm rot="10800000">
            <a:off x="8379360" y="2478282"/>
            <a:ext cx="5017316" cy="2847700"/>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35" name="文本框 34"/>
          <p:cNvSpPr txBox="1"/>
          <p:nvPr/>
        </p:nvSpPr>
        <p:spPr>
          <a:xfrm>
            <a:off x="10807026" y="5609328"/>
            <a:ext cx="1384974"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效用为</a:t>
            </a:r>
            <a:r>
              <a:rPr kumimoji="1" lang="en-US" altLang="zh-CN" dirty="0" smtClean="0">
                <a:latin typeface="Microsoft YaHei" charset="-122"/>
                <a:ea typeface="Microsoft YaHei" charset="-122"/>
                <a:cs typeface="Microsoft YaHei" charset="-122"/>
              </a:rPr>
              <a:t>100</a:t>
            </a:r>
            <a:endParaRPr kumimoji="1" lang="zh-CN" altLang="en-US" dirty="0">
              <a:latin typeface="Microsoft YaHei" charset="-122"/>
              <a:ea typeface="Microsoft YaHei" charset="-122"/>
              <a:cs typeface="Microsoft YaHei" charset="-122"/>
            </a:endParaRPr>
          </a:p>
        </p:txBody>
      </p:sp>
      <p:sp>
        <p:nvSpPr>
          <p:cNvPr id="36" name="文本框 35"/>
          <p:cNvSpPr txBox="1"/>
          <p:nvPr/>
        </p:nvSpPr>
        <p:spPr>
          <a:xfrm>
            <a:off x="10807026" y="5061863"/>
            <a:ext cx="1384974"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效用为</a:t>
            </a:r>
            <a:r>
              <a:rPr kumimoji="1" lang="en-US" altLang="zh-CN" dirty="0" smtClean="0">
                <a:latin typeface="Microsoft YaHei" charset="-122"/>
                <a:ea typeface="Microsoft YaHei" charset="-122"/>
                <a:cs typeface="Microsoft YaHei" charset="-122"/>
              </a:rPr>
              <a:t>200</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624163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3.3.1</a:t>
            </a:r>
            <a:r>
              <a:rPr lang="zh-CN" altLang="en-US" sz="2800" dirty="0" smtClean="0">
                <a:latin typeface="Microsoft YaHei" charset="-122"/>
                <a:ea typeface="Microsoft YaHei" charset="-122"/>
                <a:cs typeface="Microsoft YaHei" charset="-122"/>
              </a:rPr>
              <a:t> 无差异曲线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一、无差异曲线的性质</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160420" y="2133299"/>
            <a:ext cx="11121661" cy="2308324"/>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、无</a:t>
            </a:r>
            <a:r>
              <a:rPr kumimoji="1" lang="zh-CN" altLang="en-US" sz="2400" dirty="0">
                <a:latin typeface="Microsoft YaHei" charset="-122"/>
                <a:ea typeface="Microsoft YaHei" charset="-122"/>
                <a:cs typeface="Microsoft YaHei" charset="-122"/>
              </a:rPr>
              <a:t>差异</a:t>
            </a:r>
            <a:r>
              <a:rPr kumimoji="1" lang="zh-CN" altLang="en-US" sz="2400" dirty="0" smtClean="0">
                <a:latin typeface="Microsoft YaHei" charset="-122"/>
                <a:ea typeface="Microsoft YaHei" charset="-122"/>
                <a:cs typeface="Microsoft YaHei" charset="-122"/>
              </a:rPr>
              <a:t>曲线的性质：</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）无差异曲线是向右下方倾斜的</a:t>
            </a:r>
            <a:r>
              <a:rPr kumimoji="1" lang="zh-CN" altLang="en-US" sz="2400" dirty="0" smtClean="0">
                <a:latin typeface="Microsoft YaHei" charset="-122"/>
                <a:ea typeface="Microsoft YaHei" charset="-122"/>
                <a:cs typeface="Microsoft YaHei" charset="-122"/>
              </a:rPr>
              <a:t>，其形状凸</a:t>
            </a:r>
            <a:r>
              <a:rPr kumimoji="1" lang="zh-CN" altLang="en-US" sz="2400" dirty="0">
                <a:latin typeface="Microsoft YaHei" charset="-122"/>
                <a:ea typeface="Microsoft YaHei" charset="-122"/>
                <a:cs typeface="Microsoft YaHei" charset="-122"/>
              </a:rPr>
              <a:t>向原点的</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）任意两条无差异曲线之间</a:t>
            </a:r>
            <a:r>
              <a:rPr kumimoji="1" lang="zh-CN" altLang="en-US" sz="2400" dirty="0">
                <a:solidFill>
                  <a:srgbClr val="FF0000"/>
                </a:solidFill>
                <a:latin typeface="Microsoft YaHei" charset="-122"/>
                <a:ea typeface="Microsoft YaHei" charset="-122"/>
                <a:cs typeface="Microsoft YaHei" charset="-122"/>
              </a:rPr>
              <a:t>不能相交</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3</a:t>
            </a:r>
            <a:r>
              <a:rPr kumimoji="1" lang="zh-CN" altLang="en-US" sz="2400" dirty="0">
                <a:latin typeface="Microsoft YaHei" charset="-122"/>
                <a:ea typeface="Microsoft YaHei" charset="-122"/>
                <a:cs typeface="Microsoft YaHei" charset="-122"/>
              </a:rPr>
              <a:t>）离原点越远的无差异曲线所代表的效用水平越高</a:t>
            </a: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1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p:cNvPicPr>
            <a:picLocks noChangeAspect="1"/>
          </p:cNvPicPr>
          <p:nvPr/>
        </p:nvPicPr>
        <p:blipFill>
          <a:blip r:embed="rId8"/>
          <a:stretch>
            <a:fillRect/>
          </a:stretch>
        </p:blipFill>
        <p:spPr>
          <a:xfrm>
            <a:off x="4359186" y="4441623"/>
            <a:ext cx="3790203" cy="2076696"/>
          </a:xfrm>
          <a:prstGeom prst="rect">
            <a:avLst/>
          </a:prstGeom>
        </p:spPr>
      </p:pic>
    </p:spTree>
    <p:extLst>
      <p:ext uri="{BB962C8B-B14F-4D97-AF65-F5344CB8AC3E}">
        <p14:creationId xmlns:p14="http://schemas.microsoft.com/office/powerpoint/2010/main" val="80946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770021" y="2073334"/>
            <a:ext cx="10524512" cy="2862322"/>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以下对于无差异曲线的描述，错误的是（）</a:t>
            </a:r>
          </a:p>
          <a:p>
            <a:pPr fontAlgn="t">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无差异曲线总是凸向原点</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在同一坐标平面上的任意两条无差异曲线不会相交</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无差异曲线用来表示消费者偏好相同的两种</a:t>
            </a:r>
            <a:r>
              <a:rPr lang="zh-CN" altLang="en-US" sz="2400" dirty="0" smtClean="0">
                <a:latin typeface="Microsoft YaHei" charset="-122"/>
                <a:ea typeface="Microsoft YaHei" charset="-122"/>
                <a:cs typeface="Microsoft YaHei" charset="-122"/>
              </a:rPr>
              <a:t>商品的</a:t>
            </a:r>
            <a:r>
              <a:rPr lang="zh-CN" altLang="en-US" sz="2400" dirty="0">
                <a:latin typeface="Microsoft YaHei" charset="-122"/>
                <a:ea typeface="Microsoft YaHei" charset="-122"/>
                <a:cs typeface="Microsoft YaHei" charset="-122"/>
              </a:rPr>
              <a:t>不同数量的各种组合</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离原点越远的无差异曲线所代表的效用水平越</a:t>
            </a:r>
            <a:r>
              <a:rPr lang="zh-CN" altLang="en-US" sz="2400" dirty="0" smtClean="0">
                <a:latin typeface="Microsoft YaHei" charset="-122"/>
                <a:ea typeface="Microsoft YaHei" charset="-122"/>
                <a:cs typeface="Microsoft YaHei" charset="-122"/>
              </a:rPr>
              <a:t>低</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272701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770021" y="2073334"/>
            <a:ext cx="10304379" cy="2862322"/>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以下对于无差异曲线的描述，错误的是</a:t>
            </a:r>
            <a:r>
              <a:rPr lang="zh-CN" altLang="en-US" sz="2400" dirty="0" smtClean="0">
                <a:latin typeface="Microsoft YaHei" charset="-122"/>
                <a:ea typeface="Microsoft YaHei" charset="-122"/>
                <a:cs typeface="Microsoft YaHei" charset="-122"/>
              </a:rPr>
              <a:t>（</a:t>
            </a:r>
            <a:r>
              <a:rPr lang="en-US" altLang="zh-CN" sz="2400" dirty="0" smtClean="0">
                <a:solidFill>
                  <a:srgbClr val="C00000"/>
                </a:solidFill>
                <a:latin typeface="Microsoft YaHei" charset="-122"/>
                <a:ea typeface="Microsoft YaHei" charset="-122"/>
                <a:cs typeface="Microsoft YaHei" charset="-122"/>
              </a:rPr>
              <a:t>D</a:t>
            </a:r>
            <a:r>
              <a:rPr lang="zh-CN" altLang="en-US" sz="2400" dirty="0" smtClean="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a:p>
            <a:pPr fontAlgn="t">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无差异曲线总是凸向原点</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在同一坐标平面上的任意两条无差异曲线不会相交</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无差异曲线用来表示消费者偏好相同的两种</a:t>
            </a:r>
            <a:r>
              <a:rPr lang="zh-CN" altLang="en-US" sz="2400" dirty="0" smtClean="0">
                <a:latin typeface="Microsoft YaHei" charset="-122"/>
                <a:ea typeface="Microsoft YaHei" charset="-122"/>
                <a:cs typeface="Microsoft YaHei" charset="-122"/>
              </a:rPr>
              <a:t>商品的</a:t>
            </a:r>
            <a:r>
              <a:rPr lang="zh-CN" altLang="en-US" sz="2400" dirty="0">
                <a:latin typeface="Microsoft YaHei" charset="-122"/>
                <a:ea typeface="Microsoft YaHei" charset="-122"/>
                <a:cs typeface="Microsoft YaHei" charset="-122"/>
              </a:rPr>
              <a:t>不同数量的各种组合</a:t>
            </a:r>
          </a:p>
          <a:p>
            <a:pPr fontAlgn="t">
              <a:lnSpc>
                <a:spcPct val="150000"/>
              </a:lnSpc>
            </a:pPr>
            <a:r>
              <a:rPr lang="en-US" altLang="zh-CN" sz="2400" dirty="0">
                <a:solidFill>
                  <a:srgbClr val="C00000"/>
                </a:solidFill>
                <a:latin typeface="Microsoft YaHei" charset="-122"/>
                <a:ea typeface="Microsoft YaHei" charset="-122"/>
                <a:cs typeface="Microsoft YaHei" charset="-122"/>
              </a:rPr>
              <a:t>D:</a:t>
            </a:r>
            <a:r>
              <a:rPr lang="zh-CN" altLang="en-US" sz="2400" dirty="0">
                <a:solidFill>
                  <a:srgbClr val="C00000"/>
                </a:solidFill>
                <a:latin typeface="Microsoft YaHei" charset="-122"/>
                <a:ea typeface="Microsoft YaHei" charset="-122"/>
                <a:cs typeface="Microsoft YaHei" charset="-122"/>
              </a:rPr>
              <a:t>离原点越远的无差异曲线所代表的效用水平越</a:t>
            </a:r>
            <a:r>
              <a:rPr lang="zh-CN" altLang="en-US" sz="2400" dirty="0" smtClean="0">
                <a:solidFill>
                  <a:srgbClr val="C00000"/>
                </a:solidFill>
                <a:latin typeface="Microsoft YaHei" charset="-122"/>
                <a:ea typeface="Microsoft YaHei" charset="-122"/>
                <a:cs typeface="Microsoft YaHei" charset="-122"/>
              </a:rPr>
              <a:t>低</a:t>
            </a:r>
            <a:endParaRPr lang="zh-CN" altLang="en-US" sz="2400" dirty="0">
              <a:solidFill>
                <a:srgbClr val="C0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9567453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3.3.1</a:t>
            </a:r>
            <a:r>
              <a:rPr lang="zh-CN" altLang="en-US" sz="2800" dirty="0" smtClean="0">
                <a:latin typeface="Microsoft YaHei" charset="-122"/>
                <a:ea typeface="Microsoft YaHei" charset="-122"/>
                <a:cs typeface="Microsoft YaHei" charset="-122"/>
              </a:rPr>
              <a:t> 无差异曲线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二、边际替代率</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657224" y="2133299"/>
            <a:ext cx="10692093" cy="1754326"/>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、边际</a:t>
            </a:r>
            <a:r>
              <a:rPr kumimoji="1" lang="zh-CN" altLang="en-US" sz="2400" dirty="0">
                <a:latin typeface="Microsoft YaHei" charset="-122"/>
                <a:ea typeface="Microsoft YaHei" charset="-122"/>
                <a:cs typeface="Microsoft YaHei" charset="-122"/>
              </a:rPr>
              <a:t>替代率（</a:t>
            </a:r>
            <a:r>
              <a:rPr kumimoji="1" lang="en-US" altLang="zh-CN" sz="2400" dirty="0">
                <a:latin typeface="Microsoft YaHei" charset="-122"/>
                <a:ea typeface="Microsoft YaHei" charset="-122"/>
                <a:cs typeface="Microsoft YaHei" charset="-122"/>
              </a:rPr>
              <a:t>Marginal Rate of Substitution</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MRS</a:t>
            </a:r>
            <a:r>
              <a:rPr kumimoji="1" lang="zh-CN" altLang="en-US" sz="2400" dirty="0">
                <a:latin typeface="Microsoft YaHei" charset="-122"/>
                <a:ea typeface="Microsoft YaHei" charset="-122"/>
                <a:cs typeface="Microsoft YaHei" charset="-122"/>
              </a:rPr>
              <a:t>） ：消费者在保持自己</a:t>
            </a:r>
            <a:r>
              <a:rPr kumimoji="1" lang="zh-CN" altLang="en-US" sz="2400" dirty="0">
                <a:solidFill>
                  <a:srgbClr val="FF0000"/>
                </a:solidFill>
                <a:latin typeface="Microsoft YaHei" charset="-122"/>
                <a:ea typeface="Microsoft YaHei" charset="-122"/>
                <a:cs typeface="Microsoft YaHei" charset="-122"/>
              </a:rPr>
              <a:t>效用水平不变</a:t>
            </a:r>
            <a:r>
              <a:rPr kumimoji="1" lang="zh-CN" altLang="en-US" sz="2400" dirty="0">
                <a:latin typeface="Microsoft YaHei" charset="-122"/>
                <a:ea typeface="Microsoft YaHei" charset="-122"/>
                <a:cs typeface="Microsoft YaHei" charset="-122"/>
              </a:rPr>
              <a:t>的情况下，为了增加一种商品（</a:t>
            </a:r>
            <a:r>
              <a:rPr kumimoji="1" lang="en-US" altLang="zh-CN" sz="2400" dirty="0">
                <a:latin typeface="Microsoft YaHei" charset="-122"/>
                <a:ea typeface="Microsoft YaHei" charset="-122"/>
                <a:cs typeface="Microsoft YaHei" charset="-122"/>
              </a:rPr>
              <a:t>X</a:t>
            </a:r>
            <a:r>
              <a:rPr kumimoji="1" lang="zh-CN" altLang="en-US" sz="2400" dirty="0">
                <a:latin typeface="Microsoft YaHei" charset="-122"/>
                <a:ea typeface="Microsoft YaHei" charset="-122"/>
                <a:cs typeface="Microsoft YaHei" charset="-122"/>
              </a:rPr>
              <a:t>）的消费量所愿意放弃的另一种商品（</a:t>
            </a:r>
            <a:r>
              <a:rPr kumimoji="1" lang="en-US" altLang="zh-CN" sz="2400" dirty="0">
                <a:latin typeface="Microsoft YaHei" charset="-122"/>
                <a:ea typeface="Microsoft YaHei" charset="-122"/>
                <a:cs typeface="Microsoft YaHei" charset="-122"/>
              </a:rPr>
              <a:t>Y</a:t>
            </a:r>
            <a:r>
              <a:rPr kumimoji="1" lang="zh-CN" altLang="en-US" sz="2400" dirty="0">
                <a:latin typeface="Microsoft YaHei" charset="-122"/>
                <a:ea typeface="Microsoft YaHei" charset="-122"/>
                <a:cs typeface="Microsoft YaHei" charset="-122"/>
              </a:rPr>
              <a:t>）的</a:t>
            </a:r>
            <a:r>
              <a:rPr kumimoji="1" lang="zh-CN" altLang="en-US" sz="2400" dirty="0" smtClean="0">
                <a:latin typeface="Microsoft YaHei" charset="-122"/>
                <a:ea typeface="Microsoft YaHei" charset="-122"/>
                <a:cs typeface="Microsoft YaHei" charset="-122"/>
              </a:rPr>
              <a:t>消费量</a:t>
            </a:r>
            <a:r>
              <a:rPr kumimoji="1" lang="zh-CN" altLang="en-US" sz="2400" dirty="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 </a:t>
            </a:r>
            <a:endParaRPr kumimoji="1" lang="zh-CN" altLang="en-US" sz="24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1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38878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3.3.1</a:t>
            </a:r>
            <a:r>
              <a:rPr lang="zh-CN" altLang="en-US" sz="2800" dirty="0" smtClean="0">
                <a:latin typeface="Microsoft YaHei" charset="-122"/>
                <a:ea typeface="Microsoft YaHei" charset="-122"/>
                <a:cs typeface="Microsoft YaHei" charset="-122"/>
              </a:rPr>
              <a:t> 无差异曲线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二、边际替代率</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751221" y="2101922"/>
            <a:ext cx="5231850" cy="1754326"/>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例如</a:t>
            </a:r>
            <a:r>
              <a:rPr kumimoji="1" lang="zh-CN" altLang="en-US" sz="2400" dirty="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对于阿珂而言：</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组合</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a:t>
            </a:r>
            <a:r>
              <a:rPr kumimoji="1" lang="en-US" altLang="zh-CN" sz="2400" dirty="0" smtClean="0">
                <a:latin typeface="Microsoft YaHei" charset="-122"/>
                <a:ea typeface="Microsoft YaHei" charset="-122"/>
                <a:cs typeface="Microsoft YaHei" charset="-122"/>
              </a:rPr>
              <a:t>10</a:t>
            </a:r>
            <a:r>
              <a:rPr kumimoji="1" lang="zh-CN" altLang="en-US" sz="2400" dirty="0" smtClean="0">
                <a:latin typeface="Microsoft YaHei" charset="-122"/>
                <a:ea typeface="Microsoft YaHei" charset="-122"/>
                <a:cs typeface="Microsoft YaHei" charset="-122"/>
              </a:rPr>
              <a:t>条鱼和</a:t>
            </a:r>
            <a:r>
              <a:rPr kumimoji="1" lang="en-US" altLang="zh-CN" sz="2400" dirty="0" smtClean="0">
                <a:latin typeface="Microsoft YaHei" charset="-122"/>
                <a:ea typeface="Microsoft YaHei" charset="-122"/>
                <a:cs typeface="Microsoft YaHei" charset="-122"/>
              </a:rPr>
              <a:t>60</a:t>
            </a:r>
            <a:r>
              <a:rPr kumimoji="1" lang="zh-CN" altLang="en-US" sz="2400" dirty="0" smtClean="0">
                <a:latin typeface="Microsoft YaHei" charset="-122"/>
                <a:ea typeface="Microsoft YaHei" charset="-122"/>
                <a:cs typeface="Microsoft YaHei" charset="-122"/>
              </a:rPr>
              <a:t>个芒果）</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组合</a:t>
            </a: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a:t>
            </a:r>
            <a:r>
              <a:rPr kumimoji="1" lang="en-US" altLang="zh-CN" sz="2400" dirty="0" smtClean="0">
                <a:latin typeface="Microsoft YaHei" charset="-122"/>
                <a:ea typeface="Microsoft YaHei" charset="-122"/>
                <a:cs typeface="Microsoft YaHei" charset="-122"/>
              </a:rPr>
              <a:t>20</a:t>
            </a:r>
            <a:r>
              <a:rPr kumimoji="1" lang="zh-CN" altLang="en-US" sz="2400" dirty="0" smtClean="0">
                <a:latin typeface="Microsoft YaHei" charset="-122"/>
                <a:ea typeface="Microsoft YaHei" charset="-122"/>
                <a:cs typeface="Microsoft YaHei" charset="-122"/>
              </a:rPr>
              <a:t>条鱼和</a:t>
            </a:r>
            <a:r>
              <a:rPr kumimoji="1" lang="en-US" altLang="zh-CN" sz="2400" dirty="0" smtClean="0">
                <a:latin typeface="Microsoft YaHei" charset="-122"/>
                <a:ea typeface="Microsoft YaHei" charset="-122"/>
                <a:cs typeface="Microsoft YaHei" charset="-122"/>
              </a:rPr>
              <a:t>40</a:t>
            </a:r>
            <a:r>
              <a:rPr kumimoji="1" lang="zh-CN" altLang="en-US" sz="2400" dirty="0" smtClean="0">
                <a:latin typeface="Microsoft YaHei" charset="-122"/>
                <a:ea typeface="Microsoft YaHei" charset="-122"/>
                <a:cs typeface="Microsoft YaHei" charset="-122"/>
              </a:rPr>
              <a:t>个芒果）</a:t>
            </a:r>
            <a:endParaRPr kumimoji="1" lang="en-US" altLang="zh-CN" sz="2400" dirty="0" smtClean="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 name="图片 15"/>
          <p:cNvPicPr>
            <a:picLocks noChangeAspect="1"/>
          </p:cNvPicPr>
          <p:nvPr/>
        </p:nvPicPr>
        <p:blipFill>
          <a:blip r:embed="rId8"/>
          <a:stretch>
            <a:fillRect/>
          </a:stretch>
        </p:blipFill>
        <p:spPr>
          <a:xfrm>
            <a:off x="7096263" y="2101922"/>
            <a:ext cx="3257972" cy="1760420"/>
          </a:xfrm>
          <a:prstGeom prst="rect">
            <a:avLst/>
          </a:prstGeom>
        </p:spPr>
      </p:pic>
    </p:spTree>
    <p:extLst>
      <p:ext uri="{BB962C8B-B14F-4D97-AF65-F5344CB8AC3E}">
        <p14:creationId xmlns:p14="http://schemas.microsoft.com/office/powerpoint/2010/main" val="3742273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3.3.1</a:t>
            </a:r>
            <a:r>
              <a:rPr lang="zh-CN" altLang="en-US" sz="2800" dirty="0" smtClean="0">
                <a:latin typeface="Microsoft YaHei" charset="-122"/>
                <a:ea typeface="Microsoft YaHei" charset="-122"/>
                <a:cs typeface="Microsoft YaHei" charset="-122"/>
              </a:rPr>
              <a:t> 无差异曲线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二、边际替代率</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751221" y="2101922"/>
            <a:ext cx="5231850" cy="1754326"/>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例如</a:t>
            </a:r>
            <a:r>
              <a:rPr kumimoji="1" lang="zh-CN" altLang="en-US" sz="2400" dirty="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对于阿珂而言：</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组合</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a:t>
            </a:r>
            <a:r>
              <a:rPr kumimoji="1" lang="en-US" altLang="zh-CN" sz="2400" dirty="0" smtClean="0">
                <a:latin typeface="Microsoft YaHei" charset="-122"/>
                <a:ea typeface="Microsoft YaHei" charset="-122"/>
                <a:cs typeface="Microsoft YaHei" charset="-122"/>
              </a:rPr>
              <a:t>10</a:t>
            </a:r>
            <a:r>
              <a:rPr kumimoji="1" lang="zh-CN" altLang="en-US" sz="2400" dirty="0" smtClean="0">
                <a:latin typeface="Microsoft YaHei" charset="-122"/>
                <a:ea typeface="Microsoft YaHei" charset="-122"/>
                <a:cs typeface="Microsoft YaHei" charset="-122"/>
              </a:rPr>
              <a:t>条鱼和</a:t>
            </a:r>
            <a:r>
              <a:rPr kumimoji="1" lang="en-US" altLang="zh-CN" sz="2400" dirty="0" smtClean="0">
                <a:latin typeface="Microsoft YaHei" charset="-122"/>
                <a:ea typeface="Microsoft YaHei" charset="-122"/>
                <a:cs typeface="Microsoft YaHei" charset="-122"/>
              </a:rPr>
              <a:t>60</a:t>
            </a:r>
            <a:r>
              <a:rPr kumimoji="1" lang="zh-CN" altLang="en-US" sz="2400" dirty="0" smtClean="0">
                <a:latin typeface="Microsoft YaHei" charset="-122"/>
                <a:ea typeface="Microsoft YaHei" charset="-122"/>
                <a:cs typeface="Microsoft YaHei" charset="-122"/>
              </a:rPr>
              <a:t>个芒果）</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组合</a:t>
            </a: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a:t>
            </a:r>
            <a:r>
              <a:rPr kumimoji="1" lang="en-US" altLang="zh-CN" sz="2400" dirty="0" smtClean="0">
                <a:latin typeface="Microsoft YaHei" charset="-122"/>
                <a:ea typeface="Microsoft YaHei" charset="-122"/>
                <a:cs typeface="Microsoft YaHei" charset="-122"/>
              </a:rPr>
              <a:t>20</a:t>
            </a:r>
            <a:r>
              <a:rPr kumimoji="1" lang="zh-CN" altLang="en-US" sz="2400" dirty="0" smtClean="0">
                <a:latin typeface="Microsoft YaHei" charset="-122"/>
                <a:ea typeface="Microsoft YaHei" charset="-122"/>
                <a:cs typeface="Microsoft YaHei" charset="-122"/>
              </a:rPr>
              <a:t>条鱼和</a:t>
            </a:r>
            <a:r>
              <a:rPr kumimoji="1" lang="en-US" altLang="zh-CN" sz="2400" dirty="0" smtClean="0">
                <a:latin typeface="Microsoft YaHei" charset="-122"/>
                <a:ea typeface="Microsoft YaHei" charset="-122"/>
                <a:cs typeface="Microsoft YaHei" charset="-122"/>
              </a:rPr>
              <a:t>40</a:t>
            </a:r>
            <a:r>
              <a:rPr kumimoji="1" lang="zh-CN" altLang="en-US" sz="2400" dirty="0" smtClean="0">
                <a:latin typeface="Microsoft YaHei" charset="-122"/>
                <a:ea typeface="Microsoft YaHei" charset="-122"/>
                <a:cs typeface="Microsoft YaHei" charset="-122"/>
              </a:rPr>
              <a:t>个芒果）</a:t>
            </a:r>
            <a:endParaRPr kumimoji="1" lang="en-US" altLang="zh-CN" sz="2400" dirty="0" smtClean="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751221" y="3856248"/>
            <a:ext cx="6093332" cy="1754326"/>
          </a:xfrm>
          <a:prstGeom prst="rect">
            <a:avLst/>
          </a:prstGeom>
          <a:noFill/>
          <a:ln>
            <a:solidFill>
              <a:schemeClr val="accent1"/>
            </a:solidFill>
          </a:ln>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从组合</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变到组合</a:t>
            </a: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鱼的数量</a:t>
            </a:r>
            <a:r>
              <a:rPr kumimoji="1" lang="zh-CN" altLang="en-US" sz="2400" smtClean="0">
                <a:latin typeface="Microsoft YaHei" charset="-122"/>
                <a:ea typeface="Microsoft YaHei" charset="-122"/>
                <a:cs typeface="Microsoft YaHei" charset="-122"/>
              </a:rPr>
              <a:t>增加：</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芒果的数量减少：</a:t>
            </a:r>
            <a:endParaRPr kumimoji="1" lang="en-US" altLang="zh-CN" sz="2400" dirty="0" smtClean="0">
              <a:latin typeface="Microsoft YaHei" charset="-122"/>
              <a:ea typeface="Microsoft YaHei" charset="-122"/>
              <a:cs typeface="Microsoft YaHei" charset="-122"/>
            </a:endParaRPr>
          </a:p>
        </p:txBody>
      </p:sp>
      <p:pic>
        <p:nvPicPr>
          <p:cNvPr id="16" name="图片 15"/>
          <p:cNvPicPr>
            <a:picLocks noChangeAspect="1"/>
          </p:cNvPicPr>
          <p:nvPr/>
        </p:nvPicPr>
        <p:blipFill>
          <a:blip r:embed="rId8"/>
          <a:stretch>
            <a:fillRect/>
          </a:stretch>
        </p:blipFill>
        <p:spPr>
          <a:xfrm>
            <a:off x="7096263" y="2101922"/>
            <a:ext cx="3257972" cy="1760420"/>
          </a:xfrm>
          <a:prstGeom prst="rect">
            <a:avLst/>
          </a:prstGeom>
        </p:spPr>
      </p:pic>
    </p:spTree>
    <p:extLst>
      <p:ext uri="{BB962C8B-B14F-4D97-AF65-F5344CB8AC3E}">
        <p14:creationId xmlns:p14="http://schemas.microsoft.com/office/powerpoint/2010/main" val="5147763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3.3.1</a:t>
            </a:r>
            <a:r>
              <a:rPr lang="zh-CN" altLang="en-US" sz="2800" dirty="0" smtClean="0">
                <a:latin typeface="Microsoft YaHei" charset="-122"/>
                <a:ea typeface="Microsoft YaHei" charset="-122"/>
                <a:cs typeface="Microsoft YaHei" charset="-122"/>
              </a:rPr>
              <a:t> 无差异曲线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二、边际替代率</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751221" y="2101922"/>
            <a:ext cx="5231850" cy="1754326"/>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例如</a:t>
            </a:r>
            <a:r>
              <a:rPr kumimoji="1" lang="zh-CN" altLang="en-US" sz="2400" dirty="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对于阿珂而言：</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组合</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a:t>
            </a:r>
            <a:r>
              <a:rPr kumimoji="1" lang="en-US" altLang="zh-CN" sz="2400" dirty="0" smtClean="0">
                <a:latin typeface="Microsoft YaHei" charset="-122"/>
                <a:ea typeface="Microsoft YaHei" charset="-122"/>
                <a:cs typeface="Microsoft YaHei" charset="-122"/>
              </a:rPr>
              <a:t>10</a:t>
            </a:r>
            <a:r>
              <a:rPr kumimoji="1" lang="zh-CN" altLang="en-US" sz="2400" dirty="0" smtClean="0">
                <a:latin typeface="Microsoft YaHei" charset="-122"/>
                <a:ea typeface="Microsoft YaHei" charset="-122"/>
                <a:cs typeface="Microsoft YaHei" charset="-122"/>
              </a:rPr>
              <a:t>条鱼和</a:t>
            </a:r>
            <a:r>
              <a:rPr kumimoji="1" lang="en-US" altLang="zh-CN" sz="2400" dirty="0" smtClean="0">
                <a:latin typeface="Microsoft YaHei" charset="-122"/>
                <a:ea typeface="Microsoft YaHei" charset="-122"/>
                <a:cs typeface="Microsoft YaHei" charset="-122"/>
              </a:rPr>
              <a:t>60</a:t>
            </a:r>
            <a:r>
              <a:rPr kumimoji="1" lang="zh-CN" altLang="en-US" sz="2400" dirty="0" smtClean="0">
                <a:latin typeface="Microsoft YaHei" charset="-122"/>
                <a:ea typeface="Microsoft YaHei" charset="-122"/>
                <a:cs typeface="Microsoft YaHei" charset="-122"/>
              </a:rPr>
              <a:t>个芒果）</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组合</a:t>
            </a: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a:t>
            </a:r>
            <a:r>
              <a:rPr kumimoji="1" lang="en-US" altLang="zh-CN" sz="2400" dirty="0" smtClean="0">
                <a:latin typeface="Microsoft YaHei" charset="-122"/>
                <a:ea typeface="Microsoft YaHei" charset="-122"/>
                <a:cs typeface="Microsoft YaHei" charset="-122"/>
              </a:rPr>
              <a:t>20</a:t>
            </a:r>
            <a:r>
              <a:rPr kumimoji="1" lang="zh-CN" altLang="en-US" sz="2400" dirty="0" smtClean="0">
                <a:latin typeface="Microsoft YaHei" charset="-122"/>
                <a:ea typeface="Microsoft YaHei" charset="-122"/>
                <a:cs typeface="Microsoft YaHei" charset="-122"/>
              </a:rPr>
              <a:t>条鱼和</a:t>
            </a:r>
            <a:r>
              <a:rPr kumimoji="1" lang="en-US" altLang="zh-CN" sz="2400" dirty="0" smtClean="0">
                <a:latin typeface="Microsoft YaHei" charset="-122"/>
                <a:ea typeface="Microsoft YaHei" charset="-122"/>
                <a:cs typeface="Microsoft YaHei" charset="-122"/>
              </a:rPr>
              <a:t>40</a:t>
            </a:r>
            <a:r>
              <a:rPr kumimoji="1" lang="zh-CN" altLang="en-US" sz="2400" dirty="0" smtClean="0">
                <a:latin typeface="Microsoft YaHei" charset="-122"/>
                <a:ea typeface="Microsoft YaHei" charset="-122"/>
                <a:cs typeface="Microsoft YaHei" charset="-122"/>
              </a:rPr>
              <a:t>个芒果）</a:t>
            </a:r>
            <a:endParaRPr kumimoji="1" lang="en-US" altLang="zh-CN" sz="2400" dirty="0" smtClean="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751221" y="3856248"/>
            <a:ext cx="6093332" cy="2308324"/>
          </a:xfrm>
          <a:prstGeom prst="rect">
            <a:avLst/>
          </a:prstGeom>
          <a:noFill/>
          <a:ln>
            <a:solidFill>
              <a:schemeClr val="accent1"/>
            </a:solidFill>
          </a:ln>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从组合</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变到组合</a:t>
            </a: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鱼的数量增加：</a:t>
            </a:r>
            <a:r>
              <a:rPr kumimoji="1" lang="en-US" altLang="zh-CN" sz="2400" dirty="0" smtClean="0">
                <a:latin typeface="Microsoft YaHei" charset="-122"/>
                <a:ea typeface="Microsoft YaHei" charset="-122"/>
                <a:cs typeface="Microsoft YaHei" charset="-122"/>
              </a:rPr>
              <a:t>20-10=10</a:t>
            </a:r>
            <a:r>
              <a:rPr kumimoji="1" lang="zh-CN" altLang="en-US" sz="2400" dirty="0" smtClean="0">
                <a:latin typeface="Microsoft YaHei" charset="-122"/>
                <a:ea typeface="Microsoft YaHei" charset="-122"/>
                <a:cs typeface="Microsoft YaHei" charset="-122"/>
              </a:rPr>
              <a:t>条</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芒果的数量减少：</a:t>
            </a:r>
            <a:r>
              <a:rPr kumimoji="1" lang="en-US" altLang="zh-CN" sz="2400" dirty="0" smtClean="0">
                <a:latin typeface="Microsoft YaHei" charset="-122"/>
                <a:ea typeface="Microsoft YaHei" charset="-122"/>
                <a:cs typeface="Microsoft YaHei" charset="-122"/>
              </a:rPr>
              <a:t>40-60=-20</a:t>
            </a:r>
            <a:r>
              <a:rPr kumimoji="1" lang="zh-CN" altLang="en-US" sz="2400" dirty="0" smtClean="0">
                <a:latin typeface="Microsoft YaHei" charset="-122"/>
                <a:ea typeface="Microsoft YaHei" charset="-122"/>
                <a:cs typeface="Microsoft YaHei" charset="-122"/>
              </a:rPr>
              <a:t>个</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再问，几个芒果代替一条</a:t>
            </a:r>
            <a:r>
              <a:rPr kumimoji="1" lang="zh-CN" altLang="en-US" sz="2400" smtClean="0">
                <a:latin typeface="Microsoft YaHei" charset="-122"/>
                <a:ea typeface="Microsoft YaHei" charset="-122"/>
                <a:cs typeface="Microsoft YaHei" charset="-122"/>
              </a:rPr>
              <a:t>鱼？</a:t>
            </a:r>
            <a:endParaRPr kumimoji="1" lang="en-US" altLang="zh-CN" sz="2400" dirty="0" smtClean="0">
              <a:latin typeface="Microsoft YaHei" charset="-122"/>
              <a:ea typeface="Microsoft YaHei" charset="-122"/>
              <a:cs typeface="Microsoft YaHei" charset="-122"/>
            </a:endParaRPr>
          </a:p>
        </p:txBody>
      </p:sp>
      <p:pic>
        <p:nvPicPr>
          <p:cNvPr id="16" name="图片 15"/>
          <p:cNvPicPr>
            <a:picLocks noChangeAspect="1"/>
          </p:cNvPicPr>
          <p:nvPr/>
        </p:nvPicPr>
        <p:blipFill>
          <a:blip r:embed="rId8"/>
          <a:stretch>
            <a:fillRect/>
          </a:stretch>
        </p:blipFill>
        <p:spPr>
          <a:xfrm>
            <a:off x="7096263" y="2101922"/>
            <a:ext cx="3257972" cy="1760420"/>
          </a:xfrm>
          <a:prstGeom prst="rect">
            <a:avLst/>
          </a:prstGeom>
        </p:spPr>
      </p:pic>
    </p:spTree>
    <p:extLst>
      <p:ext uri="{BB962C8B-B14F-4D97-AF65-F5344CB8AC3E}">
        <p14:creationId xmlns:p14="http://schemas.microsoft.com/office/powerpoint/2010/main" val="6316237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3.3.1</a:t>
            </a:r>
            <a:r>
              <a:rPr lang="zh-CN" altLang="en-US" sz="2800" dirty="0" smtClean="0">
                <a:latin typeface="Microsoft YaHei" charset="-122"/>
                <a:ea typeface="Microsoft YaHei" charset="-122"/>
                <a:cs typeface="Microsoft YaHei" charset="-122"/>
              </a:rPr>
              <a:t> 无差异曲线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二、边际替代率</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751221" y="2101922"/>
            <a:ext cx="5231850" cy="1754326"/>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例如</a:t>
            </a:r>
            <a:r>
              <a:rPr kumimoji="1" lang="zh-CN" altLang="en-US" sz="2400" dirty="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对于阿珂而言：</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组合</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a:t>
            </a:r>
            <a:r>
              <a:rPr kumimoji="1" lang="en-US" altLang="zh-CN" sz="2400" dirty="0" smtClean="0">
                <a:latin typeface="Microsoft YaHei" charset="-122"/>
                <a:ea typeface="Microsoft YaHei" charset="-122"/>
                <a:cs typeface="Microsoft YaHei" charset="-122"/>
              </a:rPr>
              <a:t>10</a:t>
            </a:r>
            <a:r>
              <a:rPr kumimoji="1" lang="zh-CN" altLang="en-US" sz="2400" dirty="0" smtClean="0">
                <a:latin typeface="Microsoft YaHei" charset="-122"/>
                <a:ea typeface="Microsoft YaHei" charset="-122"/>
                <a:cs typeface="Microsoft YaHei" charset="-122"/>
              </a:rPr>
              <a:t>条鱼和</a:t>
            </a:r>
            <a:r>
              <a:rPr kumimoji="1" lang="en-US" altLang="zh-CN" sz="2400" dirty="0" smtClean="0">
                <a:latin typeface="Microsoft YaHei" charset="-122"/>
                <a:ea typeface="Microsoft YaHei" charset="-122"/>
                <a:cs typeface="Microsoft YaHei" charset="-122"/>
              </a:rPr>
              <a:t>60</a:t>
            </a:r>
            <a:r>
              <a:rPr kumimoji="1" lang="zh-CN" altLang="en-US" sz="2400" dirty="0" smtClean="0">
                <a:latin typeface="Microsoft YaHei" charset="-122"/>
                <a:ea typeface="Microsoft YaHei" charset="-122"/>
                <a:cs typeface="Microsoft YaHei" charset="-122"/>
              </a:rPr>
              <a:t>个芒果）</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组合</a:t>
            </a: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a:t>
            </a:r>
            <a:r>
              <a:rPr kumimoji="1" lang="en-US" altLang="zh-CN" sz="2400" dirty="0" smtClean="0">
                <a:latin typeface="Microsoft YaHei" charset="-122"/>
                <a:ea typeface="Microsoft YaHei" charset="-122"/>
                <a:cs typeface="Microsoft YaHei" charset="-122"/>
              </a:rPr>
              <a:t>20</a:t>
            </a:r>
            <a:r>
              <a:rPr kumimoji="1" lang="zh-CN" altLang="en-US" sz="2400" dirty="0" smtClean="0">
                <a:latin typeface="Microsoft YaHei" charset="-122"/>
                <a:ea typeface="Microsoft YaHei" charset="-122"/>
                <a:cs typeface="Microsoft YaHei" charset="-122"/>
              </a:rPr>
              <a:t>条鱼和</a:t>
            </a:r>
            <a:r>
              <a:rPr kumimoji="1" lang="en-US" altLang="zh-CN" sz="2400" dirty="0" smtClean="0">
                <a:latin typeface="Microsoft YaHei" charset="-122"/>
                <a:ea typeface="Microsoft YaHei" charset="-122"/>
                <a:cs typeface="Microsoft YaHei" charset="-122"/>
              </a:rPr>
              <a:t>40</a:t>
            </a:r>
            <a:r>
              <a:rPr kumimoji="1" lang="zh-CN" altLang="en-US" sz="2400" dirty="0" smtClean="0">
                <a:latin typeface="Microsoft YaHei" charset="-122"/>
                <a:ea typeface="Microsoft YaHei" charset="-122"/>
                <a:cs typeface="Microsoft YaHei" charset="-122"/>
              </a:rPr>
              <a:t>个芒果）</a:t>
            </a:r>
            <a:endParaRPr kumimoji="1" lang="en-US" altLang="zh-CN" sz="2400" dirty="0" smtClean="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751221" y="3856248"/>
            <a:ext cx="6093332" cy="2862322"/>
          </a:xfrm>
          <a:prstGeom prst="rect">
            <a:avLst/>
          </a:prstGeom>
          <a:noFill/>
          <a:ln>
            <a:solidFill>
              <a:schemeClr val="accent1"/>
            </a:solidFill>
          </a:ln>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从组合</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变到组合</a:t>
            </a: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鱼的数量增加：</a:t>
            </a:r>
            <a:r>
              <a:rPr kumimoji="1" lang="en-US" altLang="zh-CN" sz="2400" dirty="0" smtClean="0">
                <a:latin typeface="Microsoft YaHei" charset="-122"/>
                <a:ea typeface="Microsoft YaHei" charset="-122"/>
                <a:cs typeface="Microsoft YaHei" charset="-122"/>
              </a:rPr>
              <a:t>20-10=10</a:t>
            </a:r>
            <a:r>
              <a:rPr kumimoji="1" lang="zh-CN" altLang="en-US" sz="2400" dirty="0" smtClean="0">
                <a:latin typeface="Microsoft YaHei" charset="-122"/>
                <a:ea typeface="Microsoft YaHei" charset="-122"/>
                <a:cs typeface="Microsoft YaHei" charset="-122"/>
              </a:rPr>
              <a:t>条</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芒果的数量减少：</a:t>
            </a:r>
            <a:r>
              <a:rPr kumimoji="1" lang="en-US" altLang="zh-CN" sz="2400" dirty="0" smtClean="0">
                <a:latin typeface="Microsoft YaHei" charset="-122"/>
                <a:ea typeface="Microsoft YaHei" charset="-122"/>
                <a:cs typeface="Microsoft YaHei" charset="-122"/>
              </a:rPr>
              <a:t>40-60=-20</a:t>
            </a:r>
            <a:r>
              <a:rPr kumimoji="1" lang="zh-CN" altLang="en-US" sz="2400" dirty="0" smtClean="0">
                <a:latin typeface="Microsoft YaHei" charset="-122"/>
                <a:ea typeface="Microsoft YaHei" charset="-122"/>
                <a:cs typeface="Microsoft YaHei" charset="-122"/>
              </a:rPr>
              <a:t>个</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再问，几个芒果代替一条鱼？</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a:t>
            </a:r>
            <a:r>
              <a:rPr kumimoji="1" lang="en-US" altLang="zh-CN" sz="2400" dirty="0" smtClean="0">
                <a:latin typeface="Microsoft YaHei" charset="-122"/>
                <a:ea typeface="Microsoft YaHei" charset="-122"/>
                <a:cs typeface="Microsoft YaHei" charset="-122"/>
              </a:rPr>
              <a:t>-20÷10=-2</a:t>
            </a:r>
          </a:p>
        </p:txBody>
      </p:sp>
      <p:pic>
        <p:nvPicPr>
          <p:cNvPr id="16" name="图片 15"/>
          <p:cNvPicPr>
            <a:picLocks noChangeAspect="1"/>
          </p:cNvPicPr>
          <p:nvPr/>
        </p:nvPicPr>
        <p:blipFill>
          <a:blip r:embed="rId8"/>
          <a:stretch>
            <a:fillRect/>
          </a:stretch>
        </p:blipFill>
        <p:spPr>
          <a:xfrm>
            <a:off x="7096263" y="2101922"/>
            <a:ext cx="3257972" cy="1760420"/>
          </a:xfrm>
          <a:prstGeom prst="rect">
            <a:avLst/>
          </a:prstGeom>
        </p:spPr>
      </p:pic>
    </p:spTree>
    <p:extLst>
      <p:ext uri="{BB962C8B-B14F-4D97-AF65-F5344CB8AC3E}">
        <p14:creationId xmlns:p14="http://schemas.microsoft.com/office/powerpoint/2010/main" val="8566826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extLst>
              <p:ext uri="{D42A27DB-BD31-4B8C-83A1-F6EECF244321}">
                <p14:modId xmlns:p14="http://schemas.microsoft.com/office/powerpoint/2010/main" val="2135220917"/>
              </p:ext>
            </p:extLst>
          </p:nvPr>
        </p:nvGraphicFramePr>
        <p:xfrm>
          <a:off x="1780674" y="401054"/>
          <a:ext cx="11566358" cy="62426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文本框 5"/>
          <p:cNvSpPr txBox="1"/>
          <p:nvPr/>
        </p:nvSpPr>
        <p:spPr>
          <a:xfrm>
            <a:off x="922420" y="401054"/>
            <a:ext cx="7491663" cy="1200329"/>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科目相关：</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课程代码：</a:t>
            </a:r>
            <a:r>
              <a:rPr kumimoji="1" lang="en-US" altLang="zh-CN" sz="2400" dirty="0" smtClean="0">
                <a:latin typeface="Microsoft YaHei" charset="-122"/>
                <a:ea typeface="Microsoft YaHei" charset="-122"/>
                <a:cs typeface="Microsoft YaHei" charset="-122"/>
              </a:rPr>
              <a:t>02628</a:t>
            </a:r>
          </a:p>
        </p:txBody>
      </p:sp>
    </p:spTree>
    <p:custDataLst>
      <p:tags r:id="rId1"/>
    </p:custDataLst>
    <p:extLst>
      <p:ext uri="{BB962C8B-B14F-4D97-AF65-F5344CB8AC3E}">
        <p14:creationId xmlns:p14="http://schemas.microsoft.com/office/powerpoint/2010/main" val="21190792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3.3.1</a:t>
            </a:r>
            <a:r>
              <a:rPr lang="zh-CN" altLang="en-US" sz="2800" dirty="0" smtClean="0">
                <a:latin typeface="Microsoft YaHei" charset="-122"/>
                <a:ea typeface="Microsoft YaHei" charset="-122"/>
                <a:cs typeface="Microsoft YaHei" charset="-122"/>
              </a:rPr>
              <a:t> 无差异曲线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二、边际替代率</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751221" y="2101922"/>
            <a:ext cx="5231850" cy="1754326"/>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例如</a:t>
            </a:r>
            <a:r>
              <a:rPr kumimoji="1" lang="zh-CN" altLang="en-US" sz="2400" dirty="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对于阿珂而言：</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组合</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a:t>
            </a:r>
            <a:r>
              <a:rPr kumimoji="1" lang="en-US" altLang="zh-CN" sz="2400" dirty="0" smtClean="0">
                <a:latin typeface="Microsoft YaHei" charset="-122"/>
                <a:ea typeface="Microsoft YaHei" charset="-122"/>
                <a:cs typeface="Microsoft YaHei" charset="-122"/>
              </a:rPr>
              <a:t>10</a:t>
            </a:r>
            <a:r>
              <a:rPr kumimoji="1" lang="zh-CN" altLang="en-US" sz="2400" dirty="0" smtClean="0">
                <a:latin typeface="Microsoft YaHei" charset="-122"/>
                <a:ea typeface="Microsoft YaHei" charset="-122"/>
                <a:cs typeface="Microsoft YaHei" charset="-122"/>
              </a:rPr>
              <a:t>条鱼和</a:t>
            </a:r>
            <a:r>
              <a:rPr kumimoji="1" lang="en-US" altLang="zh-CN" sz="2400" dirty="0" smtClean="0">
                <a:latin typeface="Microsoft YaHei" charset="-122"/>
                <a:ea typeface="Microsoft YaHei" charset="-122"/>
                <a:cs typeface="Microsoft YaHei" charset="-122"/>
              </a:rPr>
              <a:t>60</a:t>
            </a:r>
            <a:r>
              <a:rPr kumimoji="1" lang="zh-CN" altLang="en-US" sz="2400" dirty="0" smtClean="0">
                <a:latin typeface="Microsoft YaHei" charset="-122"/>
                <a:ea typeface="Microsoft YaHei" charset="-122"/>
                <a:cs typeface="Microsoft YaHei" charset="-122"/>
              </a:rPr>
              <a:t>个芒果）</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组合</a:t>
            </a: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a:t>
            </a:r>
            <a:r>
              <a:rPr kumimoji="1" lang="en-US" altLang="zh-CN" sz="2400" dirty="0" smtClean="0">
                <a:latin typeface="Microsoft YaHei" charset="-122"/>
                <a:ea typeface="Microsoft YaHei" charset="-122"/>
                <a:cs typeface="Microsoft YaHei" charset="-122"/>
              </a:rPr>
              <a:t>20</a:t>
            </a:r>
            <a:r>
              <a:rPr kumimoji="1" lang="zh-CN" altLang="en-US" sz="2400" dirty="0" smtClean="0">
                <a:latin typeface="Microsoft YaHei" charset="-122"/>
                <a:ea typeface="Microsoft YaHei" charset="-122"/>
                <a:cs typeface="Microsoft YaHei" charset="-122"/>
              </a:rPr>
              <a:t>条鱼和</a:t>
            </a:r>
            <a:r>
              <a:rPr kumimoji="1" lang="en-US" altLang="zh-CN" sz="2400" dirty="0" smtClean="0">
                <a:latin typeface="Microsoft YaHei" charset="-122"/>
                <a:ea typeface="Microsoft YaHei" charset="-122"/>
                <a:cs typeface="Microsoft YaHei" charset="-122"/>
              </a:rPr>
              <a:t>40</a:t>
            </a:r>
            <a:r>
              <a:rPr kumimoji="1" lang="zh-CN" altLang="en-US" sz="2400" dirty="0" smtClean="0">
                <a:latin typeface="Microsoft YaHei" charset="-122"/>
                <a:ea typeface="Microsoft YaHei" charset="-122"/>
                <a:cs typeface="Microsoft YaHei" charset="-122"/>
              </a:rPr>
              <a:t>个芒果）</a:t>
            </a:r>
            <a:endParaRPr kumimoji="1" lang="en-US" altLang="zh-CN" sz="2400" dirty="0" smtClean="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751221" y="3856248"/>
            <a:ext cx="6093332" cy="2862322"/>
          </a:xfrm>
          <a:prstGeom prst="rect">
            <a:avLst/>
          </a:prstGeom>
          <a:noFill/>
          <a:ln>
            <a:solidFill>
              <a:schemeClr val="accent1"/>
            </a:solidFill>
          </a:ln>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从组合</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变到组合</a:t>
            </a: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鱼的数量增加：</a:t>
            </a:r>
            <a:r>
              <a:rPr kumimoji="1" lang="en-US" altLang="zh-CN" sz="2400" dirty="0" smtClean="0">
                <a:latin typeface="Microsoft YaHei" charset="-122"/>
                <a:ea typeface="Microsoft YaHei" charset="-122"/>
                <a:cs typeface="Microsoft YaHei" charset="-122"/>
              </a:rPr>
              <a:t>20-10=10</a:t>
            </a:r>
            <a:r>
              <a:rPr kumimoji="1" lang="zh-CN" altLang="en-US" sz="2400" dirty="0" smtClean="0">
                <a:latin typeface="Microsoft YaHei" charset="-122"/>
                <a:ea typeface="Microsoft YaHei" charset="-122"/>
                <a:cs typeface="Microsoft YaHei" charset="-122"/>
              </a:rPr>
              <a:t>条</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芒果的数量减少：</a:t>
            </a:r>
            <a:r>
              <a:rPr kumimoji="1" lang="en-US" altLang="zh-CN" sz="2400" dirty="0" smtClean="0">
                <a:latin typeface="Microsoft YaHei" charset="-122"/>
                <a:ea typeface="Microsoft YaHei" charset="-122"/>
                <a:cs typeface="Microsoft YaHei" charset="-122"/>
              </a:rPr>
              <a:t>40-60=-20</a:t>
            </a:r>
            <a:r>
              <a:rPr kumimoji="1" lang="zh-CN" altLang="en-US" sz="2400" dirty="0" smtClean="0">
                <a:latin typeface="Microsoft YaHei" charset="-122"/>
                <a:ea typeface="Microsoft YaHei" charset="-122"/>
                <a:cs typeface="Microsoft YaHei" charset="-122"/>
              </a:rPr>
              <a:t>个</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再问，几个芒果代替一条鱼？</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a:t>
            </a:r>
            <a:r>
              <a:rPr kumimoji="1" lang="en-US" altLang="zh-CN" sz="2400" dirty="0" smtClean="0">
                <a:latin typeface="Microsoft YaHei" charset="-122"/>
                <a:ea typeface="Microsoft YaHei" charset="-122"/>
                <a:cs typeface="Microsoft YaHei" charset="-122"/>
              </a:rPr>
              <a:t>-20÷10=-2</a:t>
            </a:r>
          </a:p>
        </p:txBody>
      </p:sp>
      <p:pic>
        <p:nvPicPr>
          <p:cNvPr id="16" name="图片 15"/>
          <p:cNvPicPr>
            <a:picLocks noChangeAspect="1"/>
          </p:cNvPicPr>
          <p:nvPr/>
        </p:nvPicPr>
        <p:blipFill>
          <a:blip r:embed="rId8"/>
          <a:stretch>
            <a:fillRect/>
          </a:stretch>
        </p:blipFill>
        <p:spPr>
          <a:xfrm>
            <a:off x="7096263" y="2101922"/>
            <a:ext cx="3257972" cy="1760420"/>
          </a:xfrm>
          <a:prstGeom prst="rect">
            <a:avLst/>
          </a:prstGeom>
        </p:spPr>
      </p:pic>
      <p:sp>
        <p:nvSpPr>
          <p:cNvPr id="18" name="右箭头 17"/>
          <p:cNvSpPr/>
          <p:nvPr/>
        </p:nvSpPr>
        <p:spPr>
          <a:xfrm>
            <a:off x="6965576" y="4881282"/>
            <a:ext cx="618565" cy="28238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9" name="文本框 18"/>
              <p:cNvSpPr txBox="1"/>
              <p:nvPr/>
            </p:nvSpPr>
            <p:spPr>
              <a:xfrm>
                <a:off x="7875163" y="3865619"/>
                <a:ext cx="4133061" cy="2712346"/>
              </a:xfrm>
              <a:prstGeom prst="rect">
                <a:avLst/>
              </a:prstGeom>
              <a:noFill/>
              <a:ln>
                <a:solidFill>
                  <a:schemeClr val="accent1"/>
                </a:solidFill>
              </a:ln>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从组合</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变到组合</a:t>
                </a: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X</a:t>
                </a:r>
                <a:r>
                  <a:rPr kumimoji="1" lang="en-US" altLang="zh-CN" sz="2400" baseline="-25000" dirty="0" smtClean="0">
                    <a:latin typeface="Microsoft YaHei" charset="-122"/>
                    <a:ea typeface="Microsoft YaHei" charset="-122"/>
                    <a:cs typeface="Microsoft YaHei" charset="-122"/>
                  </a:rPr>
                  <a:t>2</a:t>
                </a:r>
                <a:r>
                  <a:rPr kumimoji="1" lang="en-US" altLang="zh-CN" sz="2400" dirty="0" smtClean="0">
                    <a:latin typeface="Microsoft YaHei" charset="-122"/>
                    <a:ea typeface="Microsoft YaHei" charset="-122"/>
                    <a:cs typeface="Microsoft YaHei" charset="-122"/>
                  </a:rPr>
                  <a:t>-X</a:t>
                </a:r>
                <a:r>
                  <a:rPr kumimoji="1" lang="en-US" altLang="zh-CN" sz="2400" baseline="-25000" dirty="0" smtClean="0">
                    <a:latin typeface="Microsoft YaHei" charset="-122"/>
                    <a:ea typeface="Microsoft YaHei" charset="-122"/>
                    <a:cs typeface="Microsoft YaHei" charset="-122"/>
                  </a:rPr>
                  <a:t>1</a:t>
                </a:r>
                <a:r>
                  <a:rPr kumimoji="1" lang="en-US" altLang="zh-CN" sz="2400" dirty="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X</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Y</a:t>
                </a:r>
                <a:r>
                  <a:rPr kumimoji="1" lang="en-US" altLang="zh-CN" sz="2400" baseline="-25000" dirty="0" smtClean="0">
                    <a:latin typeface="Microsoft YaHei" charset="-122"/>
                    <a:ea typeface="Microsoft YaHei" charset="-122"/>
                    <a:cs typeface="Microsoft YaHei" charset="-122"/>
                  </a:rPr>
                  <a:t>2</a:t>
                </a:r>
                <a:r>
                  <a:rPr kumimoji="1" lang="en-US" altLang="zh-CN" sz="2400" dirty="0" smtClean="0">
                    <a:latin typeface="Microsoft YaHei" charset="-122"/>
                    <a:ea typeface="Microsoft YaHei" charset="-122"/>
                    <a:cs typeface="Microsoft YaHei" charset="-122"/>
                  </a:rPr>
                  <a:t>-Y</a:t>
                </a:r>
                <a:r>
                  <a:rPr kumimoji="1" lang="en-US" altLang="zh-CN" sz="2400" baseline="-25000" dirty="0" smtClean="0">
                    <a:latin typeface="Microsoft YaHei" charset="-122"/>
                    <a:ea typeface="Microsoft YaHei" charset="-122"/>
                    <a:cs typeface="Microsoft YaHei" charset="-122"/>
                  </a:rPr>
                  <a:t>1</a:t>
                </a:r>
                <a:r>
                  <a:rPr kumimoji="1" lang="en-US" altLang="zh-CN" sz="2400" dirty="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a:t>
                </a:r>
                <a:r>
                  <a:rPr kumimoji="1" lang="en-US" altLang="zh-CN" sz="2400" dirty="0" smtClean="0">
                    <a:latin typeface="Microsoft YaHei" charset="-122"/>
                    <a:ea typeface="Microsoft YaHei" charset="-122"/>
                    <a:cs typeface="Microsoft YaHei" charset="-122"/>
                  </a:rPr>
                  <a:t>Y</a:t>
                </a:r>
              </a:p>
              <a:p>
                <a:pPr>
                  <a:lnSpc>
                    <a:spcPct val="150000"/>
                  </a:lnSpc>
                </a:pPr>
                <a:r>
                  <a:rPr kumimoji="1" lang="zh-CN" altLang="en-US" sz="2800" dirty="0" smtClean="0">
                    <a:latin typeface="Microsoft YaHei" charset="-122"/>
                    <a:ea typeface="Microsoft YaHei" charset="-122"/>
                    <a:cs typeface="Microsoft YaHei" charset="-122"/>
                  </a:rPr>
                  <a:t>边际替代率：</a:t>
                </a:r>
                <a14:m>
                  <m:oMath xmlns:m="http://schemas.openxmlformats.org/officeDocument/2006/math">
                    <m:f>
                      <m:fPr>
                        <m:ctrlPr>
                          <a:rPr kumimoji="1" lang="mr-IN" altLang="zh-CN" sz="3200" i="1" smtClean="0">
                            <a:latin typeface="Cambria Math" charset="0"/>
                            <a:ea typeface="Microsoft YaHei" charset="-122"/>
                            <a:cs typeface="Microsoft YaHei" charset="-122"/>
                          </a:rPr>
                        </m:ctrlPr>
                      </m:fPr>
                      <m:num>
                        <m:r>
                          <a:rPr kumimoji="1" lang="zh-CN" altLang="en-US" sz="3200" b="0" i="1" smtClean="0">
                            <a:latin typeface="Cambria Math" charset="0"/>
                            <a:ea typeface="Microsoft YaHei" charset="-122"/>
                            <a:cs typeface="Microsoft YaHei" charset="-122"/>
                          </a:rPr>
                          <m:t>△</m:t>
                        </m:r>
                        <m:r>
                          <a:rPr kumimoji="1" lang="en-US" altLang="zh-CN" sz="3200" b="0" i="1" smtClean="0">
                            <a:latin typeface="Cambria Math" charset="0"/>
                            <a:ea typeface="Microsoft YaHei" charset="-122"/>
                            <a:cs typeface="Microsoft YaHei" charset="-122"/>
                          </a:rPr>
                          <m:t>𝑌</m:t>
                        </m:r>
                      </m:num>
                      <m:den>
                        <m:r>
                          <a:rPr kumimoji="1" lang="zh-CN" altLang="en-US" sz="3200" b="0" i="1" smtClean="0">
                            <a:latin typeface="Cambria Math" charset="0"/>
                            <a:ea typeface="Microsoft YaHei" charset="-122"/>
                            <a:cs typeface="Microsoft YaHei" charset="-122"/>
                          </a:rPr>
                          <m:t>△</m:t>
                        </m:r>
                        <m:r>
                          <a:rPr kumimoji="1" lang="en-US" altLang="zh-CN" sz="3200" b="0" i="1" smtClean="0">
                            <a:latin typeface="Cambria Math" charset="0"/>
                            <a:ea typeface="Microsoft YaHei" charset="-122"/>
                            <a:cs typeface="Microsoft YaHei" charset="-122"/>
                          </a:rPr>
                          <m:t>𝑋</m:t>
                        </m:r>
                      </m:den>
                    </m:f>
                  </m:oMath>
                </a14:m>
                <a:endParaRPr kumimoji="1" lang="en-US" altLang="zh-CN" sz="2800" dirty="0">
                  <a:latin typeface="Microsoft YaHei" charset="-122"/>
                  <a:ea typeface="Microsoft YaHei" charset="-122"/>
                  <a:cs typeface="Microsoft YaHei" charset="-122"/>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7875163" y="3865619"/>
                <a:ext cx="4133061" cy="2712346"/>
              </a:xfrm>
              <a:prstGeom prst="rect">
                <a:avLst/>
              </a:prstGeom>
              <a:blipFill rotWithShape="0">
                <a:blip r:embed="rId9"/>
                <a:stretch>
                  <a:fillRect l="-2941" b="-671"/>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15698139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3.3.1</a:t>
            </a:r>
            <a:r>
              <a:rPr lang="zh-CN" altLang="en-US" sz="2800" dirty="0" smtClean="0">
                <a:latin typeface="Microsoft YaHei" charset="-122"/>
                <a:ea typeface="Microsoft YaHei" charset="-122"/>
                <a:cs typeface="Microsoft YaHei" charset="-122"/>
              </a:rPr>
              <a:t> 无差异曲线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二、边际替代率</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160421" y="2133299"/>
            <a:ext cx="11614484" cy="1135054"/>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、边际</a:t>
            </a:r>
            <a:r>
              <a:rPr kumimoji="1" lang="zh-CN" altLang="en-US" sz="2400" dirty="0">
                <a:latin typeface="Microsoft YaHei" charset="-122"/>
                <a:ea typeface="Microsoft YaHei" charset="-122"/>
                <a:cs typeface="Microsoft YaHei" charset="-122"/>
              </a:rPr>
              <a:t>替代率为</a:t>
            </a:r>
            <a:r>
              <a:rPr kumimoji="1" lang="zh-CN" altLang="en-US" sz="2400" dirty="0" smtClean="0">
                <a:latin typeface="Microsoft YaHei" charset="-122"/>
                <a:ea typeface="Microsoft YaHei" charset="-122"/>
                <a:cs typeface="Microsoft YaHei" charset="-122"/>
              </a:rPr>
              <a:t>负值，为了</a:t>
            </a:r>
            <a:r>
              <a:rPr kumimoji="1" lang="zh-CN" altLang="en-US" sz="2400" dirty="0">
                <a:latin typeface="Microsoft YaHei" charset="-122"/>
                <a:ea typeface="Microsoft YaHei" charset="-122"/>
                <a:cs typeface="Microsoft YaHei" charset="-122"/>
              </a:rPr>
              <a:t>方便起见，边际替代率一般用其绝对值，即把边际替代率定义为</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5" name="图片 14"/>
          <p:cNvPicPr>
            <a:picLocks noChangeAspect="1"/>
          </p:cNvPicPr>
          <p:nvPr/>
        </p:nvPicPr>
        <p:blipFill>
          <a:blip r:embed="rId9"/>
          <a:stretch>
            <a:fillRect/>
          </a:stretch>
        </p:blipFill>
        <p:spPr>
          <a:xfrm>
            <a:off x="7109709" y="3294318"/>
            <a:ext cx="4355475" cy="2353447"/>
          </a:xfrm>
          <a:prstGeom prst="rect">
            <a:avLst/>
          </a:prstGeom>
        </p:spPr>
      </p:pic>
      <p:graphicFrame>
        <p:nvGraphicFramePr>
          <p:cNvPr id="16" name="对象 15"/>
          <p:cNvGraphicFramePr>
            <a:graphicFrameLocks noChangeAspect="1"/>
          </p:cNvGraphicFramePr>
          <p:nvPr>
            <p:extLst>
              <p:ext uri="{D42A27DB-BD31-4B8C-83A1-F6EECF244321}">
                <p14:modId xmlns:p14="http://schemas.microsoft.com/office/powerpoint/2010/main" val="1734562890"/>
              </p:ext>
            </p:extLst>
          </p:nvPr>
        </p:nvGraphicFramePr>
        <p:xfrm>
          <a:off x="2025746" y="3139273"/>
          <a:ext cx="2520812" cy="1166346"/>
        </p:xfrm>
        <a:graphic>
          <a:graphicData uri="http://schemas.openxmlformats.org/presentationml/2006/ole">
            <mc:AlternateContent xmlns:mc="http://schemas.openxmlformats.org/markup-compatibility/2006">
              <mc:Choice xmlns:v="urn:schemas-microsoft-com:vml" Requires="v">
                <p:oleObj spid="_x0000_s139283" r:id="rId10" imgW="850680" imgH="393480" progId="Equation.KSEE3">
                  <p:embed/>
                </p:oleObj>
              </mc:Choice>
              <mc:Fallback>
                <p:oleObj r:id="rId10" imgW="850680" imgH="393480" progId="Equation.KSEE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25746" y="3139273"/>
                        <a:ext cx="2520812" cy="1166346"/>
                      </a:xfrm>
                      <a:prstGeom prst="rect">
                        <a:avLst/>
                      </a:prstGeom>
                      <a:noFill/>
                    </p:spPr>
                  </p:pic>
                </p:oleObj>
              </mc:Fallback>
            </mc:AlternateContent>
          </a:graphicData>
        </a:graphic>
      </p:graphicFrame>
    </p:spTree>
    <p:extLst>
      <p:ext uri="{BB962C8B-B14F-4D97-AF65-F5344CB8AC3E}">
        <p14:creationId xmlns:p14="http://schemas.microsoft.com/office/powerpoint/2010/main" val="16343233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3.3.1</a:t>
            </a:r>
            <a:r>
              <a:rPr lang="zh-CN" altLang="en-US" sz="2800" dirty="0" smtClean="0">
                <a:latin typeface="Microsoft YaHei" charset="-122"/>
                <a:ea typeface="Microsoft YaHei" charset="-122"/>
                <a:cs typeface="Microsoft YaHei" charset="-122"/>
              </a:rPr>
              <a:t> 无差异曲线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二、边际替代率</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160421" y="2133299"/>
            <a:ext cx="11614484" cy="1135054"/>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、边际</a:t>
            </a:r>
            <a:r>
              <a:rPr kumimoji="1" lang="zh-CN" altLang="en-US" sz="2400" dirty="0">
                <a:latin typeface="Microsoft YaHei" charset="-122"/>
                <a:ea typeface="Microsoft YaHei" charset="-122"/>
                <a:cs typeface="Microsoft YaHei" charset="-122"/>
              </a:rPr>
              <a:t>替代率为</a:t>
            </a:r>
            <a:r>
              <a:rPr kumimoji="1" lang="zh-CN" altLang="en-US" sz="2400" dirty="0" smtClean="0">
                <a:latin typeface="Microsoft YaHei" charset="-122"/>
                <a:ea typeface="Microsoft YaHei" charset="-122"/>
                <a:cs typeface="Microsoft YaHei" charset="-122"/>
              </a:rPr>
              <a:t>负值，为了</a:t>
            </a:r>
            <a:r>
              <a:rPr kumimoji="1" lang="zh-CN" altLang="en-US" sz="2400" dirty="0">
                <a:latin typeface="Microsoft YaHei" charset="-122"/>
                <a:ea typeface="Microsoft YaHei" charset="-122"/>
                <a:cs typeface="Microsoft YaHei" charset="-122"/>
              </a:rPr>
              <a:t>方便起见，边际替代率一般用其绝对值，即把边际替代率定义为</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734345193"/>
              </p:ext>
            </p:extLst>
          </p:nvPr>
        </p:nvGraphicFramePr>
        <p:xfrm>
          <a:off x="2025746" y="3139273"/>
          <a:ext cx="2520812" cy="1166346"/>
        </p:xfrm>
        <a:graphic>
          <a:graphicData uri="http://schemas.openxmlformats.org/presentationml/2006/ole">
            <mc:AlternateContent xmlns:mc="http://schemas.openxmlformats.org/markup-compatibility/2006">
              <mc:Choice xmlns:v="urn:schemas-microsoft-com:vml" Requires="v">
                <p:oleObj spid="_x0000_s169994" r:id="rId9" imgW="850680" imgH="393480" progId="Equation.KSEE3">
                  <p:embed/>
                </p:oleObj>
              </mc:Choice>
              <mc:Fallback>
                <p:oleObj r:id="rId9" imgW="850680" imgH="393480" progId="Equation.KSEE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25746" y="3139273"/>
                        <a:ext cx="2520812" cy="1166346"/>
                      </a:xfrm>
                      <a:prstGeom prst="rect">
                        <a:avLst/>
                      </a:prstGeom>
                      <a:noFill/>
                    </p:spPr>
                  </p:pic>
                </p:oleObj>
              </mc:Fallback>
            </mc:AlternateContent>
          </a:graphicData>
        </a:graphic>
      </p:graphicFrame>
      <p:pic>
        <p:nvPicPr>
          <p:cNvPr id="15" name="图片 14"/>
          <p:cNvPicPr>
            <a:picLocks noChangeAspect="1"/>
          </p:cNvPicPr>
          <p:nvPr/>
        </p:nvPicPr>
        <p:blipFill>
          <a:blip r:embed="rId11"/>
          <a:stretch>
            <a:fillRect/>
          </a:stretch>
        </p:blipFill>
        <p:spPr>
          <a:xfrm>
            <a:off x="7109709" y="3294318"/>
            <a:ext cx="4355475" cy="2353447"/>
          </a:xfrm>
          <a:prstGeom prst="rect">
            <a:avLst/>
          </a:prstGeom>
        </p:spPr>
      </p:pic>
      <p:sp>
        <p:nvSpPr>
          <p:cNvPr id="3" name="矩形 2"/>
          <p:cNvSpPr/>
          <p:nvPr/>
        </p:nvSpPr>
        <p:spPr>
          <a:xfrm>
            <a:off x="657225" y="4463925"/>
            <a:ext cx="6782271" cy="1695336"/>
          </a:xfrm>
          <a:prstGeom prst="rect">
            <a:avLst/>
          </a:prstGeom>
        </p:spPr>
        <p:txBody>
          <a:bodyPr wrap="square">
            <a:spAutoFit/>
          </a:bodyPr>
          <a:lstStyle/>
          <a:p>
            <a:pPr>
              <a:lnSpc>
                <a:spcPct val="150000"/>
              </a:lnSpc>
            </a:pPr>
            <a:r>
              <a:rPr kumimoji="1" lang="zh-CN" altLang="en-US" sz="2400" b="1" dirty="0" smtClean="0">
                <a:latin typeface="Microsoft YaHei" charset="-122"/>
                <a:ea typeface="Microsoft YaHei" charset="-122"/>
                <a:cs typeface="Microsoft YaHei" charset="-122"/>
              </a:rPr>
              <a:t>延伸：</a:t>
            </a:r>
            <a:endParaRPr kumimoji="1" lang="en-US" altLang="zh-CN" sz="2400" b="1" dirty="0" smtClean="0">
              <a:latin typeface="Microsoft YaHei" charset="-122"/>
              <a:ea typeface="Microsoft YaHei" charset="-122"/>
              <a:cs typeface="Microsoft YaHei" charset="-122"/>
            </a:endParaRPr>
          </a:p>
          <a:p>
            <a:pPr>
              <a:lnSpc>
                <a:spcPct val="150000"/>
              </a:lnSpc>
            </a:pPr>
            <a:r>
              <a:rPr kumimoji="1" lang="zh-CN" altLang="en-US" sz="2400" dirty="0">
                <a:solidFill>
                  <a:srgbClr val="C00000"/>
                </a:solidFill>
                <a:latin typeface="Microsoft YaHei" charset="-122"/>
                <a:ea typeface="Microsoft YaHei" charset="-122"/>
                <a:cs typeface="Microsoft YaHei" charset="-122"/>
              </a:rPr>
              <a:t>边际</a:t>
            </a:r>
            <a:r>
              <a:rPr kumimoji="1" lang="zh-CN" altLang="en-US" sz="2400" dirty="0" smtClean="0">
                <a:solidFill>
                  <a:srgbClr val="C00000"/>
                </a:solidFill>
                <a:latin typeface="Microsoft YaHei" charset="-122"/>
                <a:ea typeface="Microsoft YaHei" charset="-122"/>
                <a:cs typeface="Microsoft YaHei" charset="-122"/>
              </a:rPr>
              <a:t>替代率：</a:t>
            </a:r>
            <a:r>
              <a:rPr kumimoji="1" lang="zh-CN" altLang="en-US" sz="2400" dirty="0" smtClean="0">
                <a:latin typeface="Microsoft YaHei" charset="-122"/>
                <a:ea typeface="Microsoft YaHei" charset="-122"/>
                <a:cs typeface="Microsoft YaHei" charset="-122"/>
              </a:rPr>
              <a:t>无</a:t>
            </a:r>
            <a:r>
              <a:rPr kumimoji="1" lang="zh-CN" altLang="en-US" sz="2400" dirty="0">
                <a:latin typeface="Microsoft YaHei" charset="-122"/>
                <a:ea typeface="Microsoft YaHei" charset="-122"/>
                <a:cs typeface="Microsoft YaHei" charset="-122"/>
              </a:rPr>
              <a:t>差异曲线上某</a:t>
            </a:r>
            <a:r>
              <a:rPr kumimoji="1" lang="zh-CN" altLang="en-US" sz="2400" dirty="0" smtClean="0">
                <a:latin typeface="Microsoft YaHei" charset="-122"/>
                <a:ea typeface="Microsoft YaHei" charset="-122"/>
                <a:cs typeface="Microsoft YaHei" charset="-122"/>
              </a:rPr>
              <a:t>点切线的</a:t>
            </a:r>
            <a:r>
              <a:rPr kumimoji="1" lang="zh-CN" altLang="en-US" sz="2400" dirty="0" smtClean="0">
                <a:solidFill>
                  <a:srgbClr val="C00000"/>
                </a:solidFill>
                <a:latin typeface="Microsoft YaHei" charset="-122"/>
                <a:ea typeface="Microsoft YaHei" charset="-122"/>
                <a:cs typeface="Microsoft YaHei" charset="-122"/>
              </a:rPr>
              <a:t>斜率</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即</a:t>
            </a:r>
            <a:r>
              <a:rPr kumimoji="1" lang="zh-CN" altLang="en-US" sz="2400" dirty="0">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斜率</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边际替代率</a:t>
            </a:r>
            <a:endParaRPr lang="zh-CN" altLang="en-US" sz="2400" dirty="0"/>
          </a:p>
        </p:txBody>
      </p:sp>
    </p:spTree>
    <p:extLst>
      <p:ext uri="{BB962C8B-B14F-4D97-AF65-F5344CB8AC3E}">
        <p14:creationId xmlns:p14="http://schemas.microsoft.com/office/powerpoint/2010/main" val="8987700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770021" y="2073334"/>
            <a:ext cx="9641305" cy="2862322"/>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无差异曲线上某一点的切线的斜率被称为（）</a:t>
            </a:r>
          </a:p>
          <a:p>
            <a:pPr fontAlgn="t">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边际替代率</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边际技术替代率</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边际转换率</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边际效用</a:t>
            </a:r>
          </a:p>
        </p:txBody>
      </p:sp>
    </p:spTree>
    <p:extLst>
      <p:ext uri="{BB962C8B-B14F-4D97-AF65-F5344CB8AC3E}">
        <p14:creationId xmlns:p14="http://schemas.microsoft.com/office/powerpoint/2010/main" val="5172641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770021" y="2073334"/>
            <a:ext cx="9641305" cy="2862322"/>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无差异曲线上某一点的切线的斜率被称为</a:t>
            </a:r>
            <a:r>
              <a:rPr lang="zh-CN" altLang="en-US" sz="2400" dirty="0" smtClean="0">
                <a:latin typeface="Microsoft YaHei" charset="-122"/>
                <a:ea typeface="Microsoft YaHei" charset="-122"/>
                <a:cs typeface="Microsoft YaHei" charset="-122"/>
              </a:rPr>
              <a:t>（</a:t>
            </a:r>
            <a:r>
              <a:rPr lang="en-US" altLang="zh-CN" sz="2400" dirty="0" smtClean="0">
                <a:solidFill>
                  <a:srgbClr val="C00000"/>
                </a:solidFill>
                <a:latin typeface="Microsoft YaHei" charset="-122"/>
                <a:ea typeface="Microsoft YaHei" charset="-122"/>
                <a:cs typeface="Microsoft YaHei" charset="-122"/>
              </a:rPr>
              <a:t>A</a:t>
            </a:r>
            <a:r>
              <a:rPr lang="zh-CN" altLang="en-US" sz="2400" dirty="0" smtClean="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a:p>
            <a:pPr fontAlgn="t">
              <a:lnSpc>
                <a:spcPct val="150000"/>
              </a:lnSpc>
            </a:pPr>
            <a:r>
              <a:rPr lang="en-US" altLang="zh-CN" sz="2400" dirty="0" smtClean="0">
                <a:solidFill>
                  <a:srgbClr val="C00000"/>
                </a:solidFill>
                <a:latin typeface="Microsoft YaHei" charset="-122"/>
                <a:ea typeface="Microsoft YaHei" charset="-122"/>
                <a:cs typeface="Microsoft YaHei" charset="-122"/>
              </a:rPr>
              <a:t>A</a:t>
            </a:r>
            <a:r>
              <a:rPr lang="en-US" altLang="zh-CN" sz="2400" dirty="0">
                <a:solidFill>
                  <a:srgbClr val="C00000"/>
                </a:solidFill>
                <a:latin typeface="Microsoft YaHei" charset="-122"/>
                <a:ea typeface="Microsoft YaHei" charset="-122"/>
                <a:cs typeface="Microsoft YaHei" charset="-122"/>
              </a:rPr>
              <a:t>:</a:t>
            </a:r>
            <a:r>
              <a:rPr lang="zh-CN" altLang="en-US" sz="2400" dirty="0">
                <a:solidFill>
                  <a:srgbClr val="C00000"/>
                </a:solidFill>
                <a:latin typeface="Microsoft YaHei" charset="-122"/>
                <a:ea typeface="Microsoft YaHei" charset="-122"/>
                <a:cs typeface="Microsoft YaHei" charset="-122"/>
              </a:rPr>
              <a:t>边际替代率</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边际技术替代率</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边际转换率</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边际效用</a:t>
            </a:r>
          </a:p>
        </p:txBody>
      </p:sp>
    </p:spTree>
    <p:extLst>
      <p:ext uri="{BB962C8B-B14F-4D97-AF65-F5344CB8AC3E}">
        <p14:creationId xmlns:p14="http://schemas.microsoft.com/office/powerpoint/2010/main" val="16796362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9028036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3.3.2</a:t>
            </a:r>
            <a:r>
              <a:rPr lang="zh-CN" altLang="en-US" sz="2800" dirty="0" smtClean="0">
                <a:latin typeface="Microsoft YaHei" charset="-122"/>
                <a:ea typeface="Microsoft YaHei" charset="-122"/>
                <a:cs typeface="Microsoft YaHei" charset="-122"/>
              </a:rPr>
              <a:t> 消费者的预算线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一、消费者预算线</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160421" y="2133299"/>
            <a:ext cx="11277600" cy="1200329"/>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、预算</a:t>
            </a:r>
            <a:r>
              <a:rPr kumimoji="1" lang="zh-CN" altLang="en-US" sz="2400" dirty="0">
                <a:latin typeface="Microsoft YaHei" charset="-122"/>
                <a:ea typeface="Microsoft YaHei" charset="-122"/>
                <a:cs typeface="Microsoft YaHei" charset="-122"/>
              </a:rPr>
              <a:t>线</a:t>
            </a:r>
            <a:r>
              <a:rPr kumimoji="1" lang="en-US" altLang="zh-CN" sz="2400" dirty="0">
                <a:latin typeface="Microsoft YaHei" charset="-122"/>
                <a:ea typeface="Microsoft YaHei" charset="-122"/>
                <a:cs typeface="Microsoft YaHei" charset="-122"/>
              </a:rPr>
              <a:t>(</a:t>
            </a:r>
            <a:r>
              <a:rPr lang="en-US" altLang="zh-CN" sz="2400" dirty="0"/>
              <a:t>budget line</a:t>
            </a:r>
            <a:r>
              <a:rPr lang="en-US" altLang="zh-CN" sz="2400" dirty="0" smtClean="0"/>
              <a:t>)</a:t>
            </a:r>
            <a:r>
              <a:rPr kumimoji="1" lang="zh-CN" altLang="en-US" sz="2400" dirty="0" smtClean="0">
                <a:latin typeface="Microsoft YaHei" charset="-122"/>
                <a:ea typeface="Microsoft YaHei" charset="-122"/>
                <a:cs typeface="Microsoft YaHei" charset="-122"/>
              </a:rPr>
              <a:t>：给定</a:t>
            </a:r>
            <a:r>
              <a:rPr kumimoji="1" lang="zh-CN" altLang="en-US" sz="2400" dirty="0">
                <a:latin typeface="Microsoft YaHei" charset="-122"/>
                <a:ea typeface="Microsoft YaHei" charset="-122"/>
                <a:cs typeface="Microsoft YaHei" charset="-122"/>
              </a:rPr>
              <a:t>的价格和收入下，消费者把所有收入用于消费所能获得的商品组合点的轨迹</a:t>
            </a:r>
            <a:r>
              <a:rPr kumimoji="1" lang="zh-CN" altLang="en-US" sz="2400" dirty="0" smtClean="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8"/>
          <a:stretch>
            <a:fillRect/>
          </a:stretch>
        </p:blipFill>
        <p:spPr>
          <a:xfrm>
            <a:off x="9514574" y="4109707"/>
            <a:ext cx="2531709" cy="2531709"/>
          </a:xfrm>
          <a:prstGeom prst="rect">
            <a:avLst/>
          </a:prstGeom>
        </p:spPr>
      </p:pic>
      <p:sp>
        <p:nvSpPr>
          <p:cNvPr id="5" name="文本框 4"/>
          <p:cNvSpPr txBox="1"/>
          <p:nvPr/>
        </p:nvSpPr>
        <p:spPr>
          <a:xfrm>
            <a:off x="6096000" y="3200684"/>
            <a:ext cx="1796716" cy="681505"/>
          </a:xfrm>
          <a:prstGeom prst="rect">
            <a:avLst/>
          </a:prstGeom>
          <a:solidFill>
            <a:schemeClr val="bg1"/>
          </a:solidFill>
        </p:spPr>
        <p:txBody>
          <a:bodyPr wrap="square" rtlCol="0">
            <a:spAutoFit/>
          </a:bodyPr>
          <a:lstStyle/>
          <a:p>
            <a:endParaRPr kumimoji="1" lang="zh-CN" altLang="en-US" dirty="0"/>
          </a:p>
        </p:txBody>
      </p:sp>
    </p:spTree>
    <p:extLst>
      <p:ext uri="{BB962C8B-B14F-4D97-AF65-F5344CB8AC3E}">
        <p14:creationId xmlns:p14="http://schemas.microsoft.com/office/powerpoint/2010/main" val="5601076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3.3.2</a:t>
            </a:r>
            <a:r>
              <a:rPr lang="zh-CN" altLang="en-US" sz="2800" dirty="0" smtClean="0">
                <a:latin typeface="Microsoft YaHei" charset="-122"/>
                <a:ea typeface="Microsoft YaHei" charset="-122"/>
                <a:cs typeface="Microsoft YaHei" charset="-122"/>
              </a:rPr>
              <a:t> 消费者的预算线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一、消费者预算线</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160421" y="2133299"/>
            <a:ext cx="6226932" cy="1754326"/>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例如：阿珂有</a:t>
            </a:r>
            <a:r>
              <a:rPr kumimoji="1" lang="en-US" altLang="zh-CN" sz="2400" dirty="0" smtClean="0">
                <a:latin typeface="Microsoft YaHei" charset="-122"/>
                <a:ea typeface="Microsoft YaHei" charset="-122"/>
                <a:cs typeface="Microsoft YaHei" charset="-122"/>
              </a:rPr>
              <a:t>1200</a:t>
            </a:r>
            <a:r>
              <a:rPr kumimoji="1" lang="zh-CN" altLang="en-US" sz="2400" dirty="0" smtClean="0">
                <a:latin typeface="Microsoft YaHei" charset="-122"/>
                <a:ea typeface="Microsoft YaHei" charset="-122"/>
                <a:cs typeface="Microsoft YaHei" charset="-122"/>
              </a:rPr>
              <a:t>元， 只买芒果和鱼。</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芒果：</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元</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个</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鱼：</a:t>
            </a:r>
            <a:r>
              <a:rPr kumimoji="1" lang="en-US" altLang="zh-CN" sz="2400" dirty="0" smtClean="0">
                <a:latin typeface="Microsoft YaHei" charset="-122"/>
                <a:ea typeface="Microsoft YaHei" charset="-122"/>
                <a:cs typeface="Microsoft YaHei" charset="-122"/>
              </a:rPr>
              <a:t>4</a:t>
            </a:r>
            <a:r>
              <a:rPr kumimoji="1" lang="zh-CN" altLang="en-US" sz="2400" dirty="0" smtClean="0">
                <a:latin typeface="Microsoft YaHei" charset="-122"/>
                <a:ea typeface="Microsoft YaHei" charset="-122"/>
                <a:cs typeface="Microsoft YaHei" charset="-122"/>
              </a:rPr>
              <a:t>元</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条</a:t>
            </a:r>
            <a:endParaRPr kumimoji="1" lang="zh-CN" altLang="en-US" sz="24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8"/>
          <a:stretch>
            <a:fillRect/>
          </a:stretch>
        </p:blipFill>
        <p:spPr>
          <a:xfrm>
            <a:off x="6902824" y="2166090"/>
            <a:ext cx="4730804" cy="3898534"/>
          </a:xfrm>
          <a:prstGeom prst="rect">
            <a:avLst/>
          </a:prstGeom>
        </p:spPr>
      </p:pic>
    </p:spTree>
    <p:extLst>
      <p:ext uri="{BB962C8B-B14F-4D97-AF65-F5344CB8AC3E}">
        <p14:creationId xmlns:p14="http://schemas.microsoft.com/office/powerpoint/2010/main" val="15973277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3.3.2</a:t>
            </a:r>
            <a:r>
              <a:rPr lang="zh-CN" altLang="en-US" sz="2800" dirty="0" smtClean="0">
                <a:latin typeface="Microsoft YaHei" charset="-122"/>
                <a:ea typeface="Microsoft YaHei" charset="-122"/>
                <a:cs typeface="Microsoft YaHei" charset="-122"/>
              </a:rPr>
              <a:t> 消费者的预算线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一、消费者预算线</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160421" y="2133299"/>
            <a:ext cx="6226932" cy="1754326"/>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例如：阿珂有</a:t>
            </a:r>
            <a:r>
              <a:rPr kumimoji="1" lang="en-US" altLang="zh-CN" sz="2400" dirty="0" smtClean="0">
                <a:latin typeface="Microsoft YaHei" charset="-122"/>
                <a:ea typeface="Microsoft YaHei" charset="-122"/>
                <a:cs typeface="Microsoft YaHei" charset="-122"/>
              </a:rPr>
              <a:t>1200</a:t>
            </a:r>
            <a:r>
              <a:rPr kumimoji="1" lang="zh-CN" altLang="en-US" sz="2400" dirty="0" smtClean="0">
                <a:latin typeface="Microsoft YaHei" charset="-122"/>
                <a:ea typeface="Microsoft YaHei" charset="-122"/>
                <a:cs typeface="Microsoft YaHei" charset="-122"/>
              </a:rPr>
              <a:t>元， 只买芒果和鱼。</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芒果：</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元</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个</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鱼：</a:t>
            </a:r>
            <a:r>
              <a:rPr kumimoji="1" lang="en-US" altLang="zh-CN" sz="2400" dirty="0" smtClean="0">
                <a:latin typeface="Microsoft YaHei" charset="-122"/>
                <a:ea typeface="Microsoft YaHei" charset="-122"/>
                <a:cs typeface="Microsoft YaHei" charset="-122"/>
              </a:rPr>
              <a:t>4</a:t>
            </a:r>
            <a:r>
              <a:rPr kumimoji="1" lang="zh-CN" altLang="en-US" sz="2400" dirty="0" smtClean="0">
                <a:latin typeface="Microsoft YaHei" charset="-122"/>
                <a:ea typeface="Microsoft YaHei" charset="-122"/>
                <a:cs typeface="Microsoft YaHei" charset="-122"/>
              </a:rPr>
              <a:t>元</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条</a:t>
            </a:r>
            <a:endParaRPr kumimoji="1" lang="zh-CN" altLang="en-US" sz="24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8"/>
          <a:stretch>
            <a:fillRect/>
          </a:stretch>
        </p:blipFill>
        <p:spPr>
          <a:xfrm>
            <a:off x="8758518" y="1808021"/>
            <a:ext cx="2523564" cy="2079604"/>
          </a:xfrm>
          <a:prstGeom prst="rect">
            <a:avLst/>
          </a:prstGeom>
        </p:spPr>
      </p:pic>
      <p:sp>
        <p:nvSpPr>
          <p:cNvPr id="14" name="文本框 13"/>
          <p:cNvSpPr txBox="1"/>
          <p:nvPr/>
        </p:nvSpPr>
        <p:spPr>
          <a:xfrm>
            <a:off x="304799" y="3978589"/>
            <a:ext cx="6472519" cy="499624"/>
          </a:xfrm>
          <a:prstGeom prst="rect">
            <a:avLst/>
          </a:prstGeom>
          <a:noFill/>
          <a:ln>
            <a:solidFill>
              <a:schemeClr val="accent1"/>
            </a:solidFill>
          </a:ln>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问题：假设鱼买</a:t>
            </a:r>
            <a:r>
              <a:rPr kumimoji="1" lang="en-US" altLang="zh-CN" sz="2000" dirty="0" smtClean="0">
                <a:latin typeface="Microsoft YaHei" charset="-122"/>
                <a:ea typeface="Microsoft YaHei" charset="-122"/>
                <a:cs typeface="Microsoft YaHei" charset="-122"/>
              </a:rPr>
              <a:t>X</a:t>
            </a:r>
            <a:r>
              <a:rPr kumimoji="1" lang="zh-CN" altLang="en-US" sz="2000" dirty="0" smtClean="0">
                <a:latin typeface="Microsoft YaHei" charset="-122"/>
                <a:ea typeface="Microsoft YaHei" charset="-122"/>
                <a:cs typeface="Microsoft YaHei" charset="-122"/>
              </a:rPr>
              <a:t>条，芒果买</a:t>
            </a:r>
            <a:r>
              <a:rPr kumimoji="1" lang="en-US" altLang="zh-CN" sz="2000" dirty="0" smtClean="0">
                <a:latin typeface="Microsoft YaHei" charset="-122"/>
                <a:ea typeface="Microsoft YaHei" charset="-122"/>
                <a:cs typeface="Microsoft YaHei" charset="-122"/>
              </a:rPr>
              <a:t>Y</a:t>
            </a:r>
            <a:r>
              <a:rPr kumimoji="1" lang="zh-CN" altLang="en-US" sz="2000" dirty="0" smtClean="0">
                <a:latin typeface="Microsoft YaHei" charset="-122"/>
                <a:ea typeface="Microsoft YaHei" charset="-122"/>
                <a:cs typeface="Microsoft YaHei" charset="-122"/>
              </a:rPr>
              <a:t>个。则预算线怎么表示？</a:t>
            </a:r>
          </a:p>
        </p:txBody>
      </p:sp>
    </p:spTree>
    <p:extLst>
      <p:ext uri="{BB962C8B-B14F-4D97-AF65-F5344CB8AC3E}">
        <p14:creationId xmlns:p14="http://schemas.microsoft.com/office/powerpoint/2010/main" val="1355462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3.3.2</a:t>
            </a:r>
            <a:r>
              <a:rPr lang="zh-CN" altLang="en-US" sz="2800" dirty="0" smtClean="0">
                <a:latin typeface="Microsoft YaHei" charset="-122"/>
                <a:ea typeface="Microsoft YaHei" charset="-122"/>
                <a:cs typeface="Microsoft YaHei" charset="-122"/>
              </a:rPr>
              <a:t> 消费者的预算线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一、消费者预算线</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160421" y="2133299"/>
            <a:ext cx="6226932" cy="1754326"/>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例如：阿珂有</a:t>
            </a:r>
            <a:r>
              <a:rPr kumimoji="1" lang="en-US" altLang="zh-CN" sz="2400" dirty="0" smtClean="0">
                <a:latin typeface="Microsoft YaHei" charset="-122"/>
                <a:ea typeface="Microsoft YaHei" charset="-122"/>
                <a:cs typeface="Microsoft YaHei" charset="-122"/>
              </a:rPr>
              <a:t>1200</a:t>
            </a:r>
            <a:r>
              <a:rPr kumimoji="1" lang="zh-CN" altLang="en-US" sz="2400" dirty="0" smtClean="0">
                <a:latin typeface="Microsoft YaHei" charset="-122"/>
                <a:ea typeface="Microsoft YaHei" charset="-122"/>
                <a:cs typeface="Microsoft YaHei" charset="-122"/>
              </a:rPr>
              <a:t>元， 只买芒果和鱼。</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芒果：</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元</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个</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鱼：</a:t>
            </a:r>
            <a:r>
              <a:rPr kumimoji="1" lang="en-US" altLang="zh-CN" sz="2400" dirty="0" smtClean="0">
                <a:latin typeface="Microsoft YaHei" charset="-122"/>
                <a:ea typeface="Microsoft YaHei" charset="-122"/>
                <a:cs typeface="Microsoft YaHei" charset="-122"/>
              </a:rPr>
              <a:t>4</a:t>
            </a:r>
            <a:r>
              <a:rPr kumimoji="1" lang="zh-CN" altLang="en-US" sz="2400" dirty="0" smtClean="0">
                <a:latin typeface="Microsoft YaHei" charset="-122"/>
                <a:ea typeface="Microsoft YaHei" charset="-122"/>
                <a:cs typeface="Microsoft YaHei" charset="-122"/>
              </a:rPr>
              <a:t>元</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条</a:t>
            </a:r>
            <a:endParaRPr kumimoji="1" lang="zh-CN" altLang="en-US" sz="24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8"/>
          <a:stretch>
            <a:fillRect/>
          </a:stretch>
        </p:blipFill>
        <p:spPr>
          <a:xfrm>
            <a:off x="8758518" y="1808021"/>
            <a:ext cx="2523564" cy="2079604"/>
          </a:xfrm>
          <a:prstGeom prst="rect">
            <a:avLst/>
          </a:prstGeom>
        </p:spPr>
      </p:pic>
      <p:sp>
        <p:nvSpPr>
          <p:cNvPr id="14" name="文本框 13"/>
          <p:cNvSpPr txBox="1"/>
          <p:nvPr/>
        </p:nvSpPr>
        <p:spPr>
          <a:xfrm>
            <a:off x="304799" y="3978589"/>
            <a:ext cx="6472519" cy="1107996"/>
          </a:xfrm>
          <a:prstGeom prst="rect">
            <a:avLst/>
          </a:prstGeom>
          <a:noFill/>
          <a:ln>
            <a:solidFill>
              <a:schemeClr val="accent1"/>
            </a:solidFill>
          </a:ln>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问题：假设鱼买</a:t>
            </a:r>
            <a:r>
              <a:rPr kumimoji="1" lang="en-US" altLang="zh-CN" sz="2000" dirty="0" smtClean="0">
                <a:latin typeface="Microsoft YaHei" charset="-122"/>
                <a:ea typeface="Microsoft YaHei" charset="-122"/>
                <a:cs typeface="Microsoft YaHei" charset="-122"/>
              </a:rPr>
              <a:t>X</a:t>
            </a:r>
            <a:r>
              <a:rPr kumimoji="1" lang="zh-CN" altLang="en-US" sz="2000" dirty="0" smtClean="0">
                <a:latin typeface="Microsoft YaHei" charset="-122"/>
                <a:ea typeface="Microsoft YaHei" charset="-122"/>
                <a:cs typeface="Microsoft YaHei" charset="-122"/>
              </a:rPr>
              <a:t>条，芒果买</a:t>
            </a:r>
            <a:r>
              <a:rPr kumimoji="1" lang="en-US" altLang="zh-CN" sz="2000" dirty="0" smtClean="0">
                <a:latin typeface="Microsoft YaHei" charset="-122"/>
                <a:ea typeface="Microsoft YaHei" charset="-122"/>
                <a:cs typeface="Microsoft YaHei" charset="-122"/>
              </a:rPr>
              <a:t>Y</a:t>
            </a:r>
            <a:r>
              <a:rPr kumimoji="1" lang="zh-CN" altLang="en-US" sz="2000" dirty="0" smtClean="0">
                <a:latin typeface="Microsoft YaHei" charset="-122"/>
                <a:ea typeface="Microsoft YaHei" charset="-122"/>
                <a:cs typeface="Microsoft YaHei" charset="-122"/>
              </a:rPr>
              <a:t>个。则预算线怎么表示？</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Y+4X=1200</a:t>
            </a:r>
            <a:r>
              <a:rPr kumimoji="1" lang="zh-CN" altLang="en-US" sz="2400" dirty="0" smtClean="0">
                <a:latin typeface="Microsoft YaHei" charset="-122"/>
                <a:ea typeface="Microsoft YaHei" charset="-122"/>
                <a:cs typeface="Microsoft YaHei" charset="-122"/>
              </a:rPr>
              <a:t>     </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简化前：</a:t>
            </a:r>
            <a:r>
              <a:rPr kumimoji="1" lang="en-US" altLang="zh-CN" sz="2400" dirty="0" smtClean="0">
                <a:latin typeface="Microsoft YaHei" charset="-122"/>
                <a:ea typeface="Microsoft YaHei" charset="-122"/>
                <a:cs typeface="Microsoft YaHei" charset="-122"/>
              </a:rPr>
              <a:t>1×Y+4×X=1200)</a:t>
            </a:r>
          </a:p>
        </p:txBody>
      </p:sp>
    </p:spTree>
    <p:extLst>
      <p:ext uri="{BB962C8B-B14F-4D97-AF65-F5344CB8AC3E}">
        <p14:creationId xmlns:p14="http://schemas.microsoft.com/office/powerpoint/2010/main" val="2598536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9208310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3.3.2</a:t>
            </a:r>
            <a:r>
              <a:rPr lang="zh-CN" altLang="en-US" sz="2800" dirty="0" smtClean="0">
                <a:latin typeface="Microsoft YaHei" charset="-122"/>
                <a:ea typeface="Microsoft YaHei" charset="-122"/>
                <a:cs typeface="Microsoft YaHei" charset="-122"/>
              </a:rPr>
              <a:t> 消费者的预算线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一、消费者预算线</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160421" y="2133299"/>
            <a:ext cx="6226932" cy="1754326"/>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例如：阿珂有</a:t>
            </a:r>
            <a:r>
              <a:rPr kumimoji="1" lang="en-US" altLang="zh-CN" sz="2400" dirty="0" smtClean="0">
                <a:latin typeface="Microsoft YaHei" charset="-122"/>
                <a:ea typeface="Microsoft YaHei" charset="-122"/>
                <a:cs typeface="Microsoft YaHei" charset="-122"/>
              </a:rPr>
              <a:t>1200</a:t>
            </a:r>
            <a:r>
              <a:rPr kumimoji="1" lang="zh-CN" altLang="en-US" sz="2400" dirty="0" smtClean="0">
                <a:latin typeface="Microsoft YaHei" charset="-122"/>
                <a:ea typeface="Microsoft YaHei" charset="-122"/>
                <a:cs typeface="Microsoft YaHei" charset="-122"/>
              </a:rPr>
              <a:t>元， 只买芒果和鱼。</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芒果：</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元</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个</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鱼：</a:t>
            </a:r>
            <a:r>
              <a:rPr kumimoji="1" lang="en-US" altLang="zh-CN" sz="2400" dirty="0" smtClean="0">
                <a:latin typeface="Microsoft YaHei" charset="-122"/>
                <a:ea typeface="Microsoft YaHei" charset="-122"/>
                <a:cs typeface="Microsoft YaHei" charset="-122"/>
              </a:rPr>
              <a:t>4</a:t>
            </a:r>
            <a:r>
              <a:rPr kumimoji="1" lang="zh-CN" altLang="en-US" sz="2400" dirty="0" smtClean="0">
                <a:latin typeface="Microsoft YaHei" charset="-122"/>
                <a:ea typeface="Microsoft YaHei" charset="-122"/>
                <a:cs typeface="Microsoft YaHei" charset="-122"/>
              </a:rPr>
              <a:t>元</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条</a:t>
            </a:r>
            <a:endParaRPr kumimoji="1" lang="zh-CN" altLang="en-US" sz="24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8"/>
          <a:stretch>
            <a:fillRect/>
          </a:stretch>
        </p:blipFill>
        <p:spPr>
          <a:xfrm>
            <a:off x="8758518" y="1808021"/>
            <a:ext cx="2523564" cy="2079604"/>
          </a:xfrm>
          <a:prstGeom prst="rect">
            <a:avLst/>
          </a:prstGeom>
        </p:spPr>
      </p:pic>
      <p:sp>
        <p:nvSpPr>
          <p:cNvPr id="14" name="文本框 13"/>
          <p:cNvSpPr txBox="1"/>
          <p:nvPr/>
        </p:nvSpPr>
        <p:spPr>
          <a:xfrm>
            <a:off x="304799" y="3978589"/>
            <a:ext cx="6472519" cy="1661993"/>
          </a:xfrm>
          <a:prstGeom prst="rect">
            <a:avLst/>
          </a:prstGeom>
          <a:noFill/>
          <a:ln>
            <a:solidFill>
              <a:schemeClr val="accent1"/>
            </a:solidFill>
          </a:ln>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问题：假设鱼买</a:t>
            </a:r>
            <a:r>
              <a:rPr kumimoji="1" lang="en-US" altLang="zh-CN" sz="2000" dirty="0" smtClean="0">
                <a:latin typeface="Microsoft YaHei" charset="-122"/>
                <a:ea typeface="Microsoft YaHei" charset="-122"/>
                <a:cs typeface="Microsoft YaHei" charset="-122"/>
              </a:rPr>
              <a:t>X</a:t>
            </a:r>
            <a:r>
              <a:rPr kumimoji="1" lang="zh-CN" altLang="en-US" sz="2000" dirty="0" smtClean="0">
                <a:latin typeface="Microsoft YaHei" charset="-122"/>
                <a:ea typeface="Microsoft YaHei" charset="-122"/>
                <a:cs typeface="Microsoft YaHei" charset="-122"/>
              </a:rPr>
              <a:t>条，芒果买</a:t>
            </a:r>
            <a:r>
              <a:rPr kumimoji="1" lang="en-US" altLang="zh-CN" sz="2000" dirty="0" smtClean="0">
                <a:latin typeface="Microsoft YaHei" charset="-122"/>
                <a:ea typeface="Microsoft YaHei" charset="-122"/>
                <a:cs typeface="Microsoft YaHei" charset="-122"/>
              </a:rPr>
              <a:t>Y</a:t>
            </a:r>
            <a:r>
              <a:rPr kumimoji="1" lang="zh-CN" altLang="en-US" sz="2000" dirty="0" smtClean="0">
                <a:latin typeface="Microsoft YaHei" charset="-122"/>
                <a:ea typeface="Microsoft YaHei" charset="-122"/>
                <a:cs typeface="Microsoft YaHei" charset="-122"/>
              </a:rPr>
              <a:t>个。则预算线怎么表示？</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Y+4X=1200</a:t>
            </a:r>
            <a:r>
              <a:rPr kumimoji="1" lang="zh-CN" altLang="en-US" sz="2400" dirty="0" smtClean="0">
                <a:latin typeface="Microsoft YaHei" charset="-122"/>
                <a:ea typeface="Microsoft YaHei" charset="-122"/>
                <a:cs typeface="Microsoft YaHei" charset="-122"/>
              </a:rPr>
              <a:t>     </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简化前：</a:t>
            </a:r>
            <a:r>
              <a:rPr kumimoji="1" lang="en-US" altLang="zh-CN" sz="2400" dirty="0" smtClean="0">
                <a:latin typeface="Microsoft YaHei" charset="-122"/>
                <a:ea typeface="Microsoft YaHei" charset="-122"/>
                <a:cs typeface="Microsoft YaHei" charset="-122"/>
              </a:rPr>
              <a:t>1×Y+4×X=1200)</a:t>
            </a:r>
          </a:p>
          <a:p>
            <a:pPr>
              <a:lnSpc>
                <a:spcPct val="150000"/>
              </a:lnSpc>
            </a:pPr>
            <a:r>
              <a:rPr kumimoji="1" lang="en-US" altLang="zh-CN" sz="2400" dirty="0" smtClean="0">
                <a:latin typeface="Microsoft YaHei" charset="-122"/>
                <a:ea typeface="Microsoft YaHei" charset="-122"/>
                <a:cs typeface="Microsoft YaHei" charset="-122"/>
              </a:rPr>
              <a:t>Y=</a:t>
            </a:r>
            <a:r>
              <a:rPr kumimoji="1" lang="en-US" altLang="zh-CN" sz="2400" dirty="0" smtClean="0">
                <a:solidFill>
                  <a:srgbClr val="FF0000"/>
                </a:solidFill>
                <a:latin typeface="Microsoft YaHei" charset="-122"/>
                <a:ea typeface="Microsoft YaHei" charset="-122"/>
                <a:cs typeface="Microsoft YaHei" charset="-122"/>
              </a:rPr>
              <a:t>-4</a:t>
            </a:r>
            <a:r>
              <a:rPr kumimoji="1" lang="en-US" altLang="zh-CN" sz="2400" dirty="0" smtClean="0">
                <a:latin typeface="Microsoft YaHei" charset="-122"/>
                <a:ea typeface="Microsoft YaHei" charset="-122"/>
                <a:cs typeface="Microsoft YaHei" charset="-122"/>
              </a:rPr>
              <a:t>X+1200</a:t>
            </a:r>
          </a:p>
        </p:txBody>
      </p:sp>
    </p:spTree>
    <p:extLst>
      <p:ext uri="{BB962C8B-B14F-4D97-AF65-F5344CB8AC3E}">
        <p14:creationId xmlns:p14="http://schemas.microsoft.com/office/powerpoint/2010/main" val="3591936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3.3.2</a:t>
            </a:r>
            <a:r>
              <a:rPr lang="zh-CN" altLang="en-US" sz="2800" dirty="0" smtClean="0">
                <a:latin typeface="Microsoft YaHei" charset="-122"/>
                <a:ea typeface="Microsoft YaHei" charset="-122"/>
                <a:cs typeface="Microsoft YaHei" charset="-122"/>
              </a:rPr>
              <a:t> 消费者的预算线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一、消费者预算线</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160421" y="2133299"/>
            <a:ext cx="6226932" cy="1754326"/>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例如：阿珂有</a:t>
            </a:r>
            <a:r>
              <a:rPr kumimoji="1" lang="en-US" altLang="zh-CN" sz="2400" dirty="0" smtClean="0">
                <a:latin typeface="Microsoft YaHei" charset="-122"/>
                <a:ea typeface="Microsoft YaHei" charset="-122"/>
                <a:cs typeface="Microsoft YaHei" charset="-122"/>
              </a:rPr>
              <a:t>1200</a:t>
            </a:r>
            <a:r>
              <a:rPr kumimoji="1" lang="zh-CN" altLang="en-US" sz="2400" dirty="0" smtClean="0">
                <a:latin typeface="Microsoft YaHei" charset="-122"/>
                <a:ea typeface="Microsoft YaHei" charset="-122"/>
                <a:cs typeface="Microsoft YaHei" charset="-122"/>
              </a:rPr>
              <a:t>元， 只买芒果和鱼。</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芒果：</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元</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个</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鱼：</a:t>
            </a:r>
            <a:r>
              <a:rPr kumimoji="1" lang="en-US" altLang="zh-CN" sz="2400" dirty="0" smtClean="0">
                <a:latin typeface="Microsoft YaHei" charset="-122"/>
                <a:ea typeface="Microsoft YaHei" charset="-122"/>
                <a:cs typeface="Microsoft YaHei" charset="-122"/>
              </a:rPr>
              <a:t>4</a:t>
            </a:r>
            <a:r>
              <a:rPr kumimoji="1" lang="zh-CN" altLang="en-US" sz="2400" dirty="0" smtClean="0">
                <a:latin typeface="Microsoft YaHei" charset="-122"/>
                <a:ea typeface="Microsoft YaHei" charset="-122"/>
                <a:cs typeface="Microsoft YaHei" charset="-122"/>
              </a:rPr>
              <a:t>元</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条</a:t>
            </a:r>
            <a:endParaRPr kumimoji="1" lang="zh-CN" altLang="en-US" sz="24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8"/>
          <a:stretch>
            <a:fillRect/>
          </a:stretch>
        </p:blipFill>
        <p:spPr>
          <a:xfrm>
            <a:off x="8758518" y="1808021"/>
            <a:ext cx="2523564" cy="2079604"/>
          </a:xfrm>
          <a:prstGeom prst="rect">
            <a:avLst/>
          </a:prstGeom>
        </p:spPr>
      </p:pic>
      <p:sp>
        <p:nvSpPr>
          <p:cNvPr id="14" name="文本框 13"/>
          <p:cNvSpPr txBox="1"/>
          <p:nvPr/>
        </p:nvSpPr>
        <p:spPr>
          <a:xfrm>
            <a:off x="304799" y="3978589"/>
            <a:ext cx="6472519" cy="2215991"/>
          </a:xfrm>
          <a:prstGeom prst="rect">
            <a:avLst/>
          </a:prstGeom>
          <a:noFill/>
          <a:ln>
            <a:solidFill>
              <a:schemeClr val="accent1"/>
            </a:solidFill>
          </a:ln>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问题：假设鱼买</a:t>
            </a:r>
            <a:r>
              <a:rPr kumimoji="1" lang="en-US" altLang="zh-CN" sz="2000" dirty="0" smtClean="0">
                <a:latin typeface="Microsoft YaHei" charset="-122"/>
                <a:ea typeface="Microsoft YaHei" charset="-122"/>
                <a:cs typeface="Microsoft YaHei" charset="-122"/>
              </a:rPr>
              <a:t>X</a:t>
            </a:r>
            <a:r>
              <a:rPr kumimoji="1" lang="zh-CN" altLang="en-US" sz="2000" dirty="0" smtClean="0">
                <a:latin typeface="Microsoft YaHei" charset="-122"/>
                <a:ea typeface="Microsoft YaHei" charset="-122"/>
                <a:cs typeface="Microsoft YaHei" charset="-122"/>
              </a:rPr>
              <a:t>条，芒果买</a:t>
            </a:r>
            <a:r>
              <a:rPr kumimoji="1" lang="en-US" altLang="zh-CN" sz="2000" dirty="0" smtClean="0">
                <a:latin typeface="Microsoft YaHei" charset="-122"/>
                <a:ea typeface="Microsoft YaHei" charset="-122"/>
                <a:cs typeface="Microsoft YaHei" charset="-122"/>
              </a:rPr>
              <a:t>Y</a:t>
            </a:r>
            <a:r>
              <a:rPr kumimoji="1" lang="zh-CN" altLang="en-US" sz="2000" dirty="0" smtClean="0">
                <a:latin typeface="Microsoft YaHei" charset="-122"/>
                <a:ea typeface="Microsoft YaHei" charset="-122"/>
                <a:cs typeface="Microsoft YaHei" charset="-122"/>
              </a:rPr>
              <a:t>个。则预算线怎么表示？</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Y+4X=1200</a:t>
            </a:r>
            <a:r>
              <a:rPr kumimoji="1" lang="zh-CN" altLang="en-US" sz="2400" dirty="0" smtClean="0">
                <a:latin typeface="Microsoft YaHei" charset="-122"/>
                <a:ea typeface="Microsoft YaHei" charset="-122"/>
                <a:cs typeface="Microsoft YaHei" charset="-122"/>
              </a:rPr>
              <a:t>     </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简化前：</a:t>
            </a:r>
            <a:r>
              <a:rPr kumimoji="1" lang="en-US" altLang="zh-CN" sz="2400" dirty="0" smtClean="0">
                <a:latin typeface="Microsoft YaHei" charset="-122"/>
                <a:ea typeface="Microsoft YaHei" charset="-122"/>
                <a:cs typeface="Microsoft YaHei" charset="-122"/>
              </a:rPr>
              <a:t>1×Y+4×X=1200)</a:t>
            </a:r>
          </a:p>
          <a:p>
            <a:pPr>
              <a:lnSpc>
                <a:spcPct val="150000"/>
              </a:lnSpc>
            </a:pPr>
            <a:r>
              <a:rPr kumimoji="1" lang="en-US" altLang="zh-CN" sz="2400" dirty="0" smtClean="0">
                <a:latin typeface="Microsoft YaHei" charset="-122"/>
                <a:ea typeface="Microsoft YaHei" charset="-122"/>
                <a:cs typeface="Microsoft YaHei" charset="-122"/>
              </a:rPr>
              <a:t>Y=</a:t>
            </a:r>
            <a:r>
              <a:rPr kumimoji="1" lang="en-US" altLang="zh-CN" sz="2400" dirty="0" smtClean="0">
                <a:solidFill>
                  <a:srgbClr val="FF0000"/>
                </a:solidFill>
                <a:latin typeface="Microsoft YaHei" charset="-122"/>
                <a:ea typeface="Microsoft YaHei" charset="-122"/>
                <a:cs typeface="Microsoft YaHei" charset="-122"/>
              </a:rPr>
              <a:t>-4</a:t>
            </a:r>
            <a:r>
              <a:rPr kumimoji="1" lang="en-US" altLang="zh-CN" sz="2400" dirty="0" smtClean="0">
                <a:latin typeface="Microsoft YaHei" charset="-122"/>
                <a:ea typeface="Microsoft YaHei" charset="-122"/>
                <a:cs typeface="Microsoft YaHei" charset="-122"/>
              </a:rPr>
              <a:t>X+1200</a:t>
            </a:r>
          </a:p>
          <a:p>
            <a:pPr>
              <a:lnSpc>
                <a:spcPct val="150000"/>
              </a:lnSpc>
            </a:pPr>
            <a:r>
              <a:rPr kumimoji="1" lang="zh-CN" altLang="en-US" sz="2400" dirty="0" smtClean="0">
                <a:latin typeface="Microsoft YaHei" charset="-122"/>
                <a:ea typeface="Microsoft YaHei" charset="-122"/>
                <a:cs typeface="Microsoft YaHei" charset="-122"/>
              </a:rPr>
              <a:t>则，</a:t>
            </a:r>
            <a:r>
              <a:rPr kumimoji="1" lang="en-US" altLang="zh-CN" sz="2400" dirty="0" smtClean="0">
                <a:latin typeface="Microsoft YaHei" charset="-122"/>
                <a:ea typeface="Microsoft YaHei" charset="-122"/>
                <a:cs typeface="Microsoft YaHei" charset="-122"/>
              </a:rPr>
              <a:t>-4</a:t>
            </a:r>
            <a:r>
              <a:rPr kumimoji="1" lang="zh-CN" altLang="en-US" sz="2400" dirty="0" smtClean="0">
                <a:latin typeface="Microsoft YaHei" charset="-122"/>
                <a:ea typeface="Microsoft YaHei" charset="-122"/>
                <a:cs typeface="Microsoft YaHei" charset="-122"/>
              </a:rPr>
              <a:t>就是这条直线的斜率。</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841969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3.3.2</a:t>
            </a:r>
            <a:r>
              <a:rPr lang="zh-CN" altLang="en-US" sz="2800" dirty="0" smtClean="0">
                <a:latin typeface="Microsoft YaHei" charset="-122"/>
                <a:ea typeface="Microsoft YaHei" charset="-122"/>
                <a:cs typeface="Microsoft YaHei" charset="-122"/>
              </a:rPr>
              <a:t> 消费者的预算线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一、消费者预算线</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160421" y="2133299"/>
            <a:ext cx="6226932" cy="1754326"/>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例如：阿珂有</a:t>
            </a:r>
            <a:r>
              <a:rPr kumimoji="1" lang="en-US" altLang="zh-CN" sz="2400" dirty="0" smtClean="0">
                <a:latin typeface="Microsoft YaHei" charset="-122"/>
                <a:ea typeface="Microsoft YaHei" charset="-122"/>
                <a:cs typeface="Microsoft YaHei" charset="-122"/>
              </a:rPr>
              <a:t>1200</a:t>
            </a:r>
            <a:r>
              <a:rPr kumimoji="1" lang="zh-CN" altLang="en-US" sz="2400" dirty="0" smtClean="0">
                <a:latin typeface="Microsoft YaHei" charset="-122"/>
                <a:ea typeface="Microsoft YaHei" charset="-122"/>
                <a:cs typeface="Microsoft YaHei" charset="-122"/>
              </a:rPr>
              <a:t>元， 只买芒果和鱼。</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芒果：</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元</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个</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鱼：</a:t>
            </a:r>
            <a:r>
              <a:rPr kumimoji="1" lang="en-US" altLang="zh-CN" sz="2400" dirty="0" smtClean="0">
                <a:latin typeface="Microsoft YaHei" charset="-122"/>
                <a:ea typeface="Microsoft YaHei" charset="-122"/>
                <a:cs typeface="Microsoft YaHei" charset="-122"/>
              </a:rPr>
              <a:t>4</a:t>
            </a:r>
            <a:r>
              <a:rPr kumimoji="1" lang="zh-CN" altLang="en-US" sz="2400" dirty="0" smtClean="0">
                <a:latin typeface="Microsoft YaHei" charset="-122"/>
                <a:ea typeface="Microsoft YaHei" charset="-122"/>
                <a:cs typeface="Microsoft YaHei" charset="-122"/>
              </a:rPr>
              <a:t>元</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条</a:t>
            </a:r>
            <a:endParaRPr kumimoji="1" lang="zh-CN" altLang="en-US" sz="24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8"/>
          <a:stretch>
            <a:fillRect/>
          </a:stretch>
        </p:blipFill>
        <p:spPr>
          <a:xfrm>
            <a:off x="8758518" y="1808021"/>
            <a:ext cx="2523564" cy="2079604"/>
          </a:xfrm>
          <a:prstGeom prst="rect">
            <a:avLst/>
          </a:prstGeom>
        </p:spPr>
      </p:pic>
      <p:sp>
        <p:nvSpPr>
          <p:cNvPr id="14" name="文本框 13"/>
          <p:cNvSpPr txBox="1"/>
          <p:nvPr/>
        </p:nvSpPr>
        <p:spPr>
          <a:xfrm>
            <a:off x="304799" y="3978589"/>
            <a:ext cx="6472519" cy="2215991"/>
          </a:xfrm>
          <a:prstGeom prst="rect">
            <a:avLst/>
          </a:prstGeom>
          <a:noFill/>
          <a:ln>
            <a:solidFill>
              <a:schemeClr val="accent1"/>
            </a:solidFill>
          </a:ln>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问题：假设鱼买</a:t>
            </a:r>
            <a:r>
              <a:rPr kumimoji="1" lang="en-US" altLang="zh-CN" sz="2000" dirty="0" smtClean="0">
                <a:latin typeface="Microsoft YaHei" charset="-122"/>
                <a:ea typeface="Microsoft YaHei" charset="-122"/>
                <a:cs typeface="Microsoft YaHei" charset="-122"/>
              </a:rPr>
              <a:t>X</a:t>
            </a:r>
            <a:r>
              <a:rPr kumimoji="1" lang="zh-CN" altLang="en-US" sz="2000" dirty="0" smtClean="0">
                <a:latin typeface="Microsoft YaHei" charset="-122"/>
                <a:ea typeface="Microsoft YaHei" charset="-122"/>
                <a:cs typeface="Microsoft YaHei" charset="-122"/>
              </a:rPr>
              <a:t>条，芒果买</a:t>
            </a:r>
            <a:r>
              <a:rPr kumimoji="1" lang="en-US" altLang="zh-CN" sz="2000" dirty="0" smtClean="0">
                <a:latin typeface="Microsoft YaHei" charset="-122"/>
                <a:ea typeface="Microsoft YaHei" charset="-122"/>
                <a:cs typeface="Microsoft YaHei" charset="-122"/>
              </a:rPr>
              <a:t>Y</a:t>
            </a:r>
            <a:r>
              <a:rPr kumimoji="1" lang="zh-CN" altLang="en-US" sz="2000" dirty="0" smtClean="0">
                <a:latin typeface="Microsoft YaHei" charset="-122"/>
                <a:ea typeface="Microsoft YaHei" charset="-122"/>
                <a:cs typeface="Microsoft YaHei" charset="-122"/>
              </a:rPr>
              <a:t>个。则预算线怎么表示？</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Y+4X=1200</a:t>
            </a:r>
            <a:r>
              <a:rPr kumimoji="1" lang="zh-CN" altLang="en-US" sz="2400" dirty="0" smtClean="0">
                <a:latin typeface="Microsoft YaHei" charset="-122"/>
                <a:ea typeface="Microsoft YaHei" charset="-122"/>
                <a:cs typeface="Microsoft YaHei" charset="-122"/>
              </a:rPr>
              <a:t>     </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简化前：</a:t>
            </a:r>
            <a:r>
              <a:rPr kumimoji="1" lang="en-US" altLang="zh-CN" sz="2400" dirty="0" smtClean="0">
                <a:latin typeface="Microsoft YaHei" charset="-122"/>
                <a:ea typeface="Microsoft YaHei" charset="-122"/>
                <a:cs typeface="Microsoft YaHei" charset="-122"/>
              </a:rPr>
              <a:t>1×Y+4×X=1200)</a:t>
            </a:r>
          </a:p>
          <a:p>
            <a:pPr>
              <a:lnSpc>
                <a:spcPct val="150000"/>
              </a:lnSpc>
            </a:pPr>
            <a:r>
              <a:rPr kumimoji="1" lang="en-US" altLang="zh-CN" sz="2400" dirty="0" smtClean="0">
                <a:latin typeface="Microsoft YaHei" charset="-122"/>
                <a:ea typeface="Microsoft YaHei" charset="-122"/>
                <a:cs typeface="Microsoft YaHei" charset="-122"/>
              </a:rPr>
              <a:t>Y=-4X+1200</a:t>
            </a:r>
          </a:p>
          <a:p>
            <a:pPr>
              <a:lnSpc>
                <a:spcPct val="150000"/>
              </a:lnSpc>
            </a:pPr>
            <a:r>
              <a:rPr kumimoji="1" lang="zh-CN" altLang="en-US" sz="2400" dirty="0" smtClean="0">
                <a:latin typeface="Microsoft YaHei" charset="-122"/>
                <a:ea typeface="Microsoft YaHei" charset="-122"/>
                <a:cs typeface="Microsoft YaHei" charset="-122"/>
              </a:rPr>
              <a:t>则，</a:t>
            </a:r>
            <a:r>
              <a:rPr kumimoji="1" lang="en-US" altLang="zh-CN" sz="2400" dirty="0" smtClean="0">
                <a:latin typeface="Microsoft YaHei" charset="-122"/>
                <a:ea typeface="Microsoft YaHei" charset="-122"/>
                <a:cs typeface="Microsoft YaHei" charset="-122"/>
              </a:rPr>
              <a:t>-4</a:t>
            </a:r>
            <a:r>
              <a:rPr kumimoji="1" lang="zh-CN" altLang="en-US" sz="2400" dirty="0" smtClean="0">
                <a:latin typeface="Microsoft YaHei" charset="-122"/>
                <a:ea typeface="Microsoft YaHei" charset="-122"/>
                <a:cs typeface="Microsoft YaHei" charset="-122"/>
              </a:rPr>
              <a:t>就是这条直线的斜率。</a:t>
            </a:r>
            <a:endParaRPr kumimoji="1" lang="zh-CN" altLang="en-US" sz="2400" dirty="0">
              <a:latin typeface="Microsoft YaHei" charset="-122"/>
              <a:ea typeface="Microsoft YaHei" charset="-122"/>
              <a:cs typeface="Microsoft YaHei" charset="-122"/>
            </a:endParaRPr>
          </a:p>
        </p:txBody>
      </p:sp>
      <p:sp>
        <p:nvSpPr>
          <p:cNvPr id="5" name="右箭头 4"/>
          <p:cNvSpPr/>
          <p:nvPr/>
        </p:nvSpPr>
        <p:spPr>
          <a:xfrm>
            <a:off x="6884894" y="4935071"/>
            <a:ext cx="457200" cy="29583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5" name="文本框 14"/>
          <p:cNvSpPr txBox="1"/>
          <p:nvPr/>
        </p:nvSpPr>
        <p:spPr>
          <a:xfrm>
            <a:off x="7651377" y="3974992"/>
            <a:ext cx="4383742" cy="1938992"/>
          </a:xfrm>
          <a:prstGeom prst="rect">
            <a:avLst/>
          </a:prstGeom>
          <a:noFill/>
          <a:ln>
            <a:solidFill>
              <a:schemeClr val="accent1"/>
            </a:solidFill>
          </a:ln>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总收入为</a:t>
            </a:r>
            <a:r>
              <a:rPr kumimoji="1" lang="en-US" altLang="zh-CN" sz="2000" dirty="0" smtClean="0">
                <a:latin typeface="Microsoft YaHei" charset="-122"/>
                <a:ea typeface="Microsoft YaHei" charset="-122"/>
                <a:cs typeface="Microsoft YaHei" charset="-122"/>
              </a:rPr>
              <a:t>I</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鱼的价格为</a:t>
            </a:r>
            <a:r>
              <a:rPr kumimoji="1" lang="en-US" altLang="zh-CN" sz="2000" dirty="0" smtClean="0">
                <a:latin typeface="Microsoft YaHei" charset="-122"/>
                <a:ea typeface="Microsoft YaHei" charset="-122"/>
                <a:cs typeface="Microsoft YaHei" charset="-122"/>
              </a:rPr>
              <a:t>P</a:t>
            </a:r>
            <a:r>
              <a:rPr kumimoji="1" lang="en-US" altLang="zh-CN" sz="2000" baseline="-25000" dirty="0" smtClean="0">
                <a:latin typeface="Microsoft YaHei" charset="-122"/>
                <a:ea typeface="Microsoft YaHei" charset="-122"/>
                <a:cs typeface="Microsoft YaHei" charset="-122"/>
              </a:rPr>
              <a:t>X</a:t>
            </a:r>
            <a:r>
              <a:rPr kumimoji="1" lang="zh-CN" altLang="en-US" sz="2000" dirty="0" smtClean="0">
                <a:latin typeface="Microsoft YaHei" charset="-122"/>
                <a:ea typeface="Microsoft YaHei" charset="-122"/>
                <a:cs typeface="Microsoft YaHei" charset="-122"/>
              </a:rPr>
              <a:t>，鱼买</a:t>
            </a:r>
            <a:r>
              <a:rPr kumimoji="1" lang="en-US" altLang="zh-CN" sz="2000" dirty="0" smtClean="0">
                <a:latin typeface="Microsoft YaHei" charset="-122"/>
                <a:ea typeface="Microsoft YaHei" charset="-122"/>
                <a:cs typeface="Microsoft YaHei" charset="-122"/>
              </a:rPr>
              <a:t>X</a:t>
            </a:r>
            <a:r>
              <a:rPr kumimoji="1" lang="zh-CN" altLang="en-US" sz="2000" dirty="0" smtClean="0">
                <a:latin typeface="Microsoft YaHei" charset="-122"/>
                <a:ea typeface="Microsoft YaHei" charset="-122"/>
                <a:cs typeface="Microsoft YaHei" charset="-122"/>
              </a:rPr>
              <a:t>条。</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芒果的价格为</a:t>
            </a:r>
            <a:r>
              <a:rPr kumimoji="1" lang="en-US" altLang="zh-CN" sz="2000" dirty="0" smtClean="0">
                <a:latin typeface="Microsoft YaHei" charset="-122"/>
                <a:ea typeface="Microsoft YaHei" charset="-122"/>
                <a:cs typeface="Microsoft YaHei" charset="-122"/>
              </a:rPr>
              <a:t>P</a:t>
            </a:r>
            <a:r>
              <a:rPr kumimoji="1" lang="en-US" altLang="zh-CN" sz="2000" baseline="-25000" dirty="0" smtClean="0">
                <a:latin typeface="Microsoft YaHei" charset="-122"/>
                <a:ea typeface="Microsoft YaHei" charset="-122"/>
                <a:cs typeface="Microsoft YaHei" charset="-122"/>
              </a:rPr>
              <a:t>Y</a:t>
            </a:r>
            <a:r>
              <a:rPr kumimoji="1" lang="zh-CN" altLang="en-US" sz="2000" dirty="0" smtClean="0">
                <a:latin typeface="Microsoft YaHei" charset="-122"/>
                <a:ea typeface="Microsoft YaHei" charset="-122"/>
                <a:cs typeface="Microsoft YaHei" charset="-122"/>
              </a:rPr>
              <a:t>，芒果买</a:t>
            </a:r>
            <a:r>
              <a:rPr kumimoji="1" lang="en-US" altLang="zh-CN" sz="2000" dirty="0" smtClean="0">
                <a:latin typeface="Microsoft YaHei" charset="-122"/>
                <a:ea typeface="Microsoft YaHei" charset="-122"/>
                <a:cs typeface="Microsoft YaHei" charset="-122"/>
              </a:rPr>
              <a:t>Y</a:t>
            </a:r>
            <a:r>
              <a:rPr kumimoji="1" lang="zh-CN" altLang="en-US" sz="2000" dirty="0" smtClean="0">
                <a:latin typeface="Microsoft YaHei" charset="-122"/>
                <a:ea typeface="Microsoft YaHei" charset="-122"/>
                <a:cs typeface="Microsoft YaHei" charset="-122"/>
              </a:rPr>
              <a:t>个。</a:t>
            </a:r>
          </a:p>
          <a:p>
            <a:pPr>
              <a:lnSpc>
                <a:spcPct val="150000"/>
              </a:lnSpc>
            </a:pPr>
            <a:r>
              <a:rPr kumimoji="1" lang="zh-CN" altLang="en-US" sz="2000" dirty="0" smtClean="0">
                <a:latin typeface="Microsoft YaHei" charset="-122"/>
                <a:ea typeface="Microsoft YaHei" charset="-122"/>
                <a:cs typeface="Microsoft YaHei" charset="-122"/>
              </a:rPr>
              <a:t>则预算线怎么表示？</a:t>
            </a:r>
            <a:endParaRPr kumimoji="1" lang="en-US" altLang="zh-CN" sz="20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870202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3.3.2</a:t>
            </a:r>
            <a:r>
              <a:rPr lang="zh-CN" altLang="en-US" sz="2800" dirty="0" smtClean="0">
                <a:latin typeface="Microsoft YaHei" charset="-122"/>
                <a:ea typeface="Microsoft YaHei" charset="-122"/>
                <a:cs typeface="Microsoft YaHei" charset="-122"/>
              </a:rPr>
              <a:t> 消费者的预算线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一、消费者预算线</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160421" y="2133299"/>
            <a:ext cx="6226932" cy="1754326"/>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例如：阿珂有</a:t>
            </a:r>
            <a:r>
              <a:rPr kumimoji="1" lang="en-US" altLang="zh-CN" sz="2400" dirty="0" smtClean="0">
                <a:latin typeface="Microsoft YaHei" charset="-122"/>
                <a:ea typeface="Microsoft YaHei" charset="-122"/>
                <a:cs typeface="Microsoft YaHei" charset="-122"/>
              </a:rPr>
              <a:t>1200</a:t>
            </a:r>
            <a:r>
              <a:rPr kumimoji="1" lang="zh-CN" altLang="en-US" sz="2400" dirty="0" smtClean="0">
                <a:latin typeface="Microsoft YaHei" charset="-122"/>
                <a:ea typeface="Microsoft YaHei" charset="-122"/>
                <a:cs typeface="Microsoft YaHei" charset="-122"/>
              </a:rPr>
              <a:t>元， 只买芒果和鱼。</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芒果：</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元</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个</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鱼：</a:t>
            </a:r>
            <a:r>
              <a:rPr kumimoji="1" lang="en-US" altLang="zh-CN" sz="2400" dirty="0" smtClean="0">
                <a:latin typeface="Microsoft YaHei" charset="-122"/>
                <a:ea typeface="Microsoft YaHei" charset="-122"/>
                <a:cs typeface="Microsoft YaHei" charset="-122"/>
              </a:rPr>
              <a:t>4</a:t>
            </a:r>
            <a:r>
              <a:rPr kumimoji="1" lang="zh-CN" altLang="en-US" sz="2400" dirty="0" smtClean="0">
                <a:latin typeface="Microsoft YaHei" charset="-122"/>
                <a:ea typeface="Microsoft YaHei" charset="-122"/>
                <a:cs typeface="Microsoft YaHei" charset="-122"/>
              </a:rPr>
              <a:t>元</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条</a:t>
            </a:r>
            <a:endParaRPr kumimoji="1" lang="zh-CN" altLang="en-US" sz="24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8"/>
          <a:stretch>
            <a:fillRect/>
          </a:stretch>
        </p:blipFill>
        <p:spPr>
          <a:xfrm>
            <a:off x="8758518" y="1808021"/>
            <a:ext cx="2523564" cy="2079604"/>
          </a:xfrm>
          <a:prstGeom prst="rect">
            <a:avLst/>
          </a:prstGeom>
        </p:spPr>
      </p:pic>
      <p:sp>
        <p:nvSpPr>
          <p:cNvPr id="14" name="文本框 13"/>
          <p:cNvSpPr txBox="1"/>
          <p:nvPr/>
        </p:nvSpPr>
        <p:spPr>
          <a:xfrm>
            <a:off x="304799" y="3978589"/>
            <a:ext cx="6472519" cy="2215991"/>
          </a:xfrm>
          <a:prstGeom prst="rect">
            <a:avLst/>
          </a:prstGeom>
          <a:noFill/>
          <a:ln>
            <a:solidFill>
              <a:schemeClr val="accent1"/>
            </a:solidFill>
          </a:ln>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问题：假设鱼买</a:t>
            </a:r>
            <a:r>
              <a:rPr kumimoji="1" lang="en-US" altLang="zh-CN" sz="2000" dirty="0" smtClean="0">
                <a:latin typeface="Microsoft YaHei" charset="-122"/>
                <a:ea typeface="Microsoft YaHei" charset="-122"/>
                <a:cs typeface="Microsoft YaHei" charset="-122"/>
              </a:rPr>
              <a:t>X</a:t>
            </a:r>
            <a:r>
              <a:rPr kumimoji="1" lang="zh-CN" altLang="en-US" sz="2000" dirty="0" smtClean="0">
                <a:latin typeface="Microsoft YaHei" charset="-122"/>
                <a:ea typeface="Microsoft YaHei" charset="-122"/>
                <a:cs typeface="Microsoft YaHei" charset="-122"/>
              </a:rPr>
              <a:t>条，芒果买</a:t>
            </a:r>
            <a:r>
              <a:rPr kumimoji="1" lang="en-US" altLang="zh-CN" sz="2000" dirty="0" smtClean="0">
                <a:latin typeface="Microsoft YaHei" charset="-122"/>
                <a:ea typeface="Microsoft YaHei" charset="-122"/>
                <a:cs typeface="Microsoft YaHei" charset="-122"/>
              </a:rPr>
              <a:t>Y</a:t>
            </a:r>
            <a:r>
              <a:rPr kumimoji="1" lang="zh-CN" altLang="en-US" sz="2000" dirty="0" smtClean="0">
                <a:latin typeface="Microsoft YaHei" charset="-122"/>
                <a:ea typeface="Microsoft YaHei" charset="-122"/>
                <a:cs typeface="Microsoft YaHei" charset="-122"/>
              </a:rPr>
              <a:t>个。则预算线怎么表示？</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Y+4X=1200</a:t>
            </a:r>
            <a:r>
              <a:rPr kumimoji="1" lang="zh-CN" altLang="en-US" sz="2400" dirty="0" smtClean="0">
                <a:latin typeface="Microsoft YaHei" charset="-122"/>
                <a:ea typeface="Microsoft YaHei" charset="-122"/>
                <a:cs typeface="Microsoft YaHei" charset="-122"/>
              </a:rPr>
              <a:t>     </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简化前：</a:t>
            </a:r>
            <a:r>
              <a:rPr kumimoji="1" lang="en-US" altLang="zh-CN" sz="2400" dirty="0" smtClean="0">
                <a:latin typeface="Microsoft YaHei" charset="-122"/>
                <a:ea typeface="Microsoft YaHei" charset="-122"/>
                <a:cs typeface="Microsoft YaHei" charset="-122"/>
              </a:rPr>
              <a:t>1×Y+4×X=1200)</a:t>
            </a:r>
          </a:p>
          <a:p>
            <a:pPr>
              <a:lnSpc>
                <a:spcPct val="150000"/>
              </a:lnSpc>
            </a:pPr>
            <a:r>
              <a:rPr kumimoji="1" lang="en-US" altLang="zh-CN" sz="2400" dirty="0" smtClean="0">
                <a:latin typeface="Microsoft YaHei" charset="-122"/>
                <a:ea typeface="Microsoft YaHei" charset="-122"/>
                <a:cs typeface="Microsoft YaHei" charset="-122"/>
              </a:rPr>
              <a:t>Y=-4X+1200</a:t>
            </a:r>
          </a:p>
          <a:p>
            <a:pPr>
              <a:lnSpc>
                <a:spcPct val="150000"/>
              </a:lnSpc>
            </a:pPr>
            <a:r>
              <a:rPr kumimoji="1" lang="zh-CN" altLang="en-US" sz="2400" dirty="0" smtClean="0">
                <a:latin typeface="Microsoft YaHei" charset="-122"/>
                <a:ea typeface="Microsoft YaHei" charset="-122"/>
                <a:cs typeface="Microsoft YaHei" charset="-122"/>
              </a:rPr>
              <a:t>则，</a:t>
            </a:r>
            <a:r>
              <a:rPr kumimoji="1" lang="en-US" altLang="zh-CN" sz="2400" dirty="0" smtClean="0">
                <a:latin typeface="Microsoft YaHei" charset="-122"/>
                <a:ea typeface="Microsoft YaHei" charset="-122"/>
                <a:cs typeface="Microsoft YaHei" charset="-122"/>
              </a:rPr>
              <a:t>-4</a:t>
            </a:r>
            <a:r>
              <a:rPr kumimoji="1" lang="zh-CN" altLang="en-US" sz="2400" dirty="0" smtClean="0">
                <a:latin typeface="Microsoft YaHei" charset="-122"/>
                <a:ea typeface="Microsoft YaHei" charset="-122"/>
                <a:cs typeface="Microsoft YaHei" charset="-122"/>
              </a:rPr>
              <a:t>就是这条直线的斜率。</a:t>
            </a:r>
            <a:endParaRPr kumimoji="1" lang="zh-CN" altLang="en-US" sz="2400" dirty="0">
              <a:latin typeface="Microsoft YaHei" charset="-122"/>
              <a:ea typeface="Microsoft YaHei" charset="-122"/>
              <a:cs typeface="Microsoft YaHei" charset="-122"/>
            </a:endParaRPr>
          </a:p>
        </p:txBody>
      </p:sp>
      <p:sp>
        <p:nvSpPr>
          <p:cNvPr id="5" name="右箭头 4"/>
          <p:cNvSpPr/>
          <p:nvPr/>
        </p:nvSpPr>
        <p:spPr>
          <a:xfrm>
            <a:off x="6884894" y="4935071"/>
            <a:ext cx="457200" cy="29583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5" name="文本框 14"/>
          <p:cNvSpPr txBox="1"/>
          <p:nvPr/>
        </p:nvSpPr>
        <p:spPr>
          <a:xfrm>
            <a:off x="7651377" y="3974992"/>
            <a:ext cx="4383742" cy="2400657"/>
          </a:xfrm>
          <a:prstGeom prst="rect">
            <a:avLst/>
          </a:prstGeom>
          <a:noFill/>
          <a:ln>
            <a:solidFill>
              <a:schemeClr val="accent1"/>
            </a:solidFill>
          </a:ln>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总收入为</a:t>
            </a:r>
            <a:r>
              <a:rPr kumimoji="1" lang="en-US" altLang="zh-CN" sz="2000" dirty="0" smtClean="0">
                <a:latin typeface="Microsoft YaHei" charset="-122"/>
                <a:ea typeface="Microsoft YaHei" charset="-122"/>
                <a:cs typeface="Microsoft YaHei" charset="-122"/>
              </a:rPr>
              <a:t>I</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鱼的价格为</a:t>
            </a:r>
            <a:r>
              <a:rPr kumimoji="1" lang="en-US" altLang="zh-CN" sz="2000" dirty="0" smtClean="0">
                <a:latin typeface="Microsoft YaHei" charset="-122"/>
                <a:ea typeface="Microsoft YaHei" charset="-122"/>
                <a:cs typeface="Microsoft YaHei" charset="-122"/>
              </a:rPr>
              <a:t>P</a:t>
            </a:r>
            <a:r>
              <a:rPr kumimoji="1" lang="en-US" altLang="zh-CN" sz="2000" baseline="-25000" dirty="0" smtClean="0">
                <a:latin typeface="Microsoft YaHei" charset="-122"/>
                <a:ea typeface="Microsoft YaHei" charset="-122"/>
                <a:cs typeface="Microsoft YaHei" charset="-122"/>
              </a:rPr>
              <a:t>X</a:t>
            </a:r>
            <a:r>
              <a:rPr kumimoji="1" lang="zh-CN" altLang="en-US" sz="2000" dirty="0" smtClean="0">
                <a:latin typeface="Microsoft YaHei" charset="-122"/>
                <a:ea typeface="Microsoft YaHei" charset="-122"/>
                <a:cs typeface="Microsoft YaHei" charset="-122"/>
              </a:rPr>
              <a:t>，鱼买</a:t>
            </a:r>
            <a:r>
              <a:rPr kumimoji="1" lang="en-US" altLang="zh-CN" sz="2000" dirty="0" smtClean="0">
                <a:latin typeface="Microsoft YaHei" charset="-122"/>
                <a:ea typeface="Microsoft YaHei" charset="-122"/>
                <a:cs typeface="Microsoft YaHei" charset="-122"/>
              </a:rPr>
              <a:t>X</a:t>
            </a:r>
            <a:r>
              <a:rPr kumimoji="1" lang="zh-CN" altLang="en-US" sz="2000" dirty="0" smtClean="0">
                <a:latin typeface="Microsoft YaHei" charset="-122"/>
                <a:ea typeface="Microsoft YaHei" charset="-122"/>
                <a:cs typeface="Microsoft YaHei" charset="-122"/>
              </a:rPr>
              <a:t>条。</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芒果的价格为</a:t>
            </a:r>
            <a:r>
              <a:rPr kumimoji="1" lang="en-US" altLang="zh-CN" sz="2000" dirty="0" smtClean="0">
                <a:latin typeface="Microsoft YaHei" charset="-122"/>
                <a:ea typeface="Microsoft YaHei" charset="-122"/>
                <a:cs typeface="Microsoft YaHei" charset="-122"/>
              </a:rPr>
              <a:t>P</a:t>
            </a:r>
            <a:r>
              <a:rPr kumimoji="1" lang="en-US" altLang="zh-CN" sz="2000" baseline="-25000" dirty="0" smtClean="0">
                <a:latin typeface="Microsoft YaHei" charset="-122"/>
                <a:ea typeface="Microsoft YaHei" charset="-122"/>
                <a:cs typeface="Microsoft YaHei" charset="-122"/>
              </a:rPr>
              <a:t>Y</a:t>
            </a:r>
            <a:r>
              <a:rPr kumimoji="1" lang="zh-CN" altLang="en-US" sz="2000" dirty="0" smtClean="0">
                <a:latin typeface="Microsoft YaHei" charset="-122"/>
                <a:ea typeface="Microsoft YaHei" charset="-122"/>
                <a:cs typeface="Microsoft YaHei" charset="-122"/>
              </a:rPr>
              <a:t>，芒果买</a:t>
            </a:r>
            <a:r>
              <a:rPr kumimoji="1" lang="en-US" altLang="zh-CN" sz="2000" dirty="0" smtClean="0">
                <a:latin typeface="Microsoft YaHei" charset="-122"/>
                <a:ea typeface="Microsoft YaHei" charset="-122"/>
                <a:cs typeface="Microsoft YaHei" charset="-122"/>
              </a:rPr>
              <a:t>Y</a:t>
            </a:r>
            <a:r>
              <a:rPr kumimoji="1" lang="zh-CN" altLang="en-US" sz="2000" dirty="0" smtClean="0">
                <a:latin typeface="Microsoft YaHei" charset="-122"/>
                <a:ea typeface="Microsoft YaHei" charset="-122"/>
                <a:cs typeface="Microsoft YaHei" charset="-122"/>
              </a:rPr>
              <a:t>个。</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则预算线怎么表示？</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P</a:t>
            </a:r>
            <a:r>
              <a:rPr kumimoji="1" lang="en-US" altLang="zh-CN" sz="2000" baseline="-25000" dirty="0" smtClean="0">
                <a:latin typeface="Microsoft YaHei" charset="-122"/>
                <a:ea typeface="Microsoft YaHei" charset="-122"/>
                <a:cs typeface="Microsoft YaHei" charset="-122"/>
              </a:rPr>
              <a:t>Y</a:t>
            </a:r>
            <a:r>
              <a:rPr kumimoji="1" lang="en-US" altLang="zh-CN" sz="2000" dirty="0" smtClean="0">
                <a:latin typeface="Microsoft YaHei" charset="-122"/>
                <a:ea typeface="Microsoft YaHei" charset="-122"/>
                <a:cs typeface="Microsoft YaHei" charset="-122"/>
              </a:rPr>
              <a:t>Y+P</a:t>
            </a:r>
            <a:r>
              <a:rPr kumimoji="1" lang="en-US" altLang="zh-CN" sz="2000" baseline="-25000" dirty="0" smtClean="0">
                <a:latin typeface="Microsoft YaHei" charset="-122"/>
                <a:ea typeface="Microsoft YaHei" charset="-122"/>
                <a:cs typeface="Microsoft YaHei" charset="-122"/>
              </a:rPr>
              <a:t>X</a:t>
            </a:r>
            <a:r>
              <a:rPr kumimoji="1" lang="en-US" altLang="zh-CN" sz="2000" dirty="0" smtClean="0">
                <a:latin typeface="Microsoft YaHei" charset="-122"/>
                <a:ea typeface="Microsoft YaHei" charset="-122"/>
                <a:cs typeface="Microsoft YaHei" charset="-122"/>
              </a:rPr>
              <a:t>X=I</a:t>
            </a:r>
          </a:p>
        </p:txBody>
      </p:sp>
    </p:spTree>
    <p:extLst>
      <p:ext uri="{BB962C8B-B14F-4D97-AF65-F5344CB8AC3E}">
        <p14:creationId xmlns:p14="http://schemas.microsoft.com/office/powerpoint/2010/main" val="7065637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3.3.2</a:t>
            </a:r>
            <a:r>
              <a:rPr lang="zh-CN" altLang="en-US" sz="2800" dirty="0" smtClean="0">
                <a:latin typeface="Microsoft YaHei" charset="-122"/>
                <a:ea typeface="Microsoft YaHei" charset="-122"/>
                <a:cs typeface="Microsoft YaHei" charset="-122"/>
              </a:rPr>
              <a:t> 消费者的预算线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一、消费者预算线</a:t>
            </a:r>
            <a:endParaRPr kumimoji="1" lang="zh-CN" altLang="en-US" sz="20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文本框 14"/>
          <p:cNvSpPr txBox="1"/>
          <p:nvPr/>
        </p:nvSpPr>
        <p:spPr>
          <a:xfrm>
            <a:off x="3106271" y="2321003"/>
            <a:ext cx="6049276" cy="3231654"/>
          </a:xfrm>
          <a:prstGeom prst="rect">
            <a:avLst/>
          </a:prstGeom>
          <a:noFill/>
          <a:ln>
            <a:solidFill>
              <a:schemeClr val="accent1"/>
            </a:solidFill>
          </a:ln>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总收入为</a:t>
            </a:r>
            <a:r>
              <a:rPr kumimoji="1" lang="en-US" altLang="zh-CN" sz="2000" dirty="0" smtClean="0">
                <a:latin typeface="Microsoft YaHei" charset="-122"/>
                <a:ea typeface="Microsoft YaHei" charset="-122"/>
                <a:cs typeface="Microsoft YaHei" charset="-122"/>
              </a:rPr>
              <a:t>I</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鱼的价格为</a:t>
            </a:r>
            <a:r>
              <a:rPr kumimoji="1" lang="en-US" altLang="zh-CN" sz="2000" dirty="0" smtClean="0">
                <a:latin typeface="Microsoft YaHei" charset="-122"/>
                <a:ea typeface="Microsoft YaHei" charset="-122"/>
                <a:cs typeface="Microsoft YaHei" charset="-122"/>
              </a:rPr>
              <a:t>P</a:t>
            </a:r>
            <a:r>
              <a:rPr kumimoji="1" lang="en-US" altLang="zh-CN" sz="2000" baseline="-25000" dirty="0" smtClean="0">
                <a:latin typeface="Microsoft YaHei" charset="-122"/>
                <a:ea typeface="Microsoft YaHei" charset="-122"/>
                <a:cs typeface="Microsoft YaHei" charset="-122"/>
              </a:rPr>
              <a:t>X</a:t>
            </a:r>
            <a:r>
              <a:rPr kumimoji="1" lang="zh-CN" altLang="en-US" sz="2000" dirty="0" smtClean="0">
                <a:latin typeface="Microsoft YaHei" charset="-122"/>
                <a:ea typeface="Microsoft YaHei" charset="-122"/>
                <a:cs typeface="Microsoft YaHei" charset="-122"/>
              </a:rPr>
              <a:t>，鱼买</a:t>
            </a:r>
            <a:r>
              <a:rPr kumimoji="1" lang="en-US" altLang="zh-CN" sz="2000" dirty="0" smtClean="0">
                <a:latin typeface="Microsoft YaHei" charset="-122"/>
                <a:ea typeface="Microsoft YaHei" charset="-122"/>
                <a:cs typeface="Microsoft YaHei" charset="-122"/>
              </a:rPr>
              <a:t>X</a:t>
            </a:r>
            <a:r>
              <a:rPr kumimoji="1" lang="zh-CN" altLang="en-US" sz="2000" dirty="0" smtClean="0">
                <a:latin typeface="Microsoft YaHei" charset="-122"/>
                <a:ea typeface="Microsoft YaHei" charset="-122"/>
                <a:cs typeface="Microsoft YaHei" charset="-122"/>
              </a:rPr>
              <a:t>条。</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芒果的价格为</a:t>
            </a:r>
            <a:r>
              <a:rPr kumimoji="1" lang="en-US" altLang="zh-CN" sz="2000" dirty="0" smtClean="0">
                <a:latin typeface="Microsoft YaHei" charset="-122"/>
                <a:ea typeface="Microsoft YaHei" charset="-122"/>
                <a:cs typeface="Microsoft YaHei" charset="-122"/>
              </a:rPr>
              <a:t>P</a:t>
            </a:r>
            <a:r>
              <a:rPr kumimoji="1" lang="en-US" altLang="zh-CN" sz="2000" baseline="-25000" dirty="0" smtClean="0">
                <a:latin typeface="Microsoft YaHei" charset="-122"/>
                <a:ea typeface="Microsoft YaHei" charset="-122"/>
                <a:cs typeface="Microsoft YaHei" charset="-122"/>
              </a:rPr>
              <a:t>Y</a:t>
            </a:r>
            <a:r>
              <a:rPr kumimoji="1" lang="zh-CN" altLang="en-US" sz="2000" dirty="0" smtClean="0">
                <a:latin typeface="Microsoft YaHei" charset="-122"/>
                <a:ea typeface="Microsoft YaHei" charset="-122"/>
                <a:cs typeface="Microsoft YaHei" charset="-122"/>
              </a:rPr>
              <a:t>，芒果买</a:t>
            </a:r>
            <a:r>
              <a:rPr kumimoji="1" lang="en-US" altLang="zh-CN" sz="2000" dirty="0" smtClean="0">
                <a:latin typeface="Microsoft YaHei" charset="-122"/>
                <a:ea typeface="Microsoft YaHei" charset="-122"/>
                <a:cs typeface="Microsoft YaHei" charset="-122"/>
              </a:rPr>
              <a:t>Y</a:t>
            </a:r>
            <a:r>
              <a:rPr kumimoji="1" lang="zh-CN" altLang="en-US" sz="2000" dirty="0" smtClean="0">
                <a:latin typeface="Microsoft YaHei" charset="-122"/>
                <a:ea typeface="Microsoft YaHei" charset="-122"/>
                <a:cs typeface="Microsoft YaHei" charset="-122"/>
              </a:rPr>
              <a:t>个。</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则预算线怎么表示？</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P</a:t>
            </a:r>
            <a:r>
              <a:rPr kumimoji="1" lang="en-US" altLang="zh-CN" sz="2000" baseline="-25000" dirty="0" smtClean="0">
                <a:latin typeface="Microsoft YaHei" charset="-122"/>
                <a:ea typeface="Microsoft YaHei" charset="-122"/>
                <a:cs typeface="Microsoft YaHei" charset="-122"/>
              </a:rPr>
              <a:t>Y</a:t>
            </a:r>
            <a:r>
              <a:rPr kumimoji="1" lang="en-US" altLang="zh-CN" sz="2000" dirty="0" smtClean="0">
                <a:latin typeface="Microsoft YaHei" charset="-122"/>
                <a:ea typeface="Microsoft YaHei" charset="-122"/>
                <a:cs typeface="Microsoft YaHei" charset="-122"/>
              </a:rPr>
              <a:t>Y+P</a:t>
            </a:r>
            <a:r>
              <a:rPr kumimoji="1" lang="en-US" altLang="zh-CN" sz="2000" baseline="-25000" dirty="0" smtClean="0">
                <a:latin typeface="Microsoft YaHei" charset="-122"/>
                <a:ea typeface="Microsoft YaHei" charset="-122"/>
                <a:cs typeface="Microsoft YaHei" charset="-122"/>
              </a:rPr>
              <a:t>X</a:t>
            </a:r>
            <a:r>
              <a:rPr kumimoji="1" lang="en-US" altLang="zh-CN" sz="2000" dirty="0" smtClean="0">
                <a:latin typeface="Microsoft YaHei" charset="-122"/>
                <a:ea typeface="Microsoft YaHei" charset="-122"/>
                <a:cs typeface="Microsoft YaHei" charset="-122"/>
              </a:rPr>
              <a:t>X=I</a:t>
            </a:r>
          </a:p>
          <a:p>
            <a:pPr>
              <a:lnSpc>
                <a:spcPct val="150000"/>
              </a:lnSpc>
            </a:pPr>
            <a:r>
              <a:rPr kumimoji="1" lang="en-US" altLang="zh-CN" sz="3600" dirty="0" smtClean="0">
                <a:latin typeface="Microsoft YaHei" charset="-122"/>
                <a:ea typeface="Microsoft YaHei" charset="-122"/>
                <a:cs typeface="Microsoft YaHei" charset="-122"/>
              </a:rPr>
              <a:t>Y=</a:t>
            </a:r>
          </a:p>
        </p:txBody>
      </p:sp>
    </p:spTree>
    <p:extLst>
      <p:ext uri="{BB962C8B-B14F-4D97-AF65-F5344CB8AC3E}">
        <p14:creationId xmlns:p14="http://schemas.microsoft.com/office/powerpoint/2010/main" val="18620950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3.3.2</a:t>
            </a:r>
            <a:r>
              <a:rPr lang="zh-CN" altLang="en-US" sz="2800" dirty="0" smtClean="0">
                <a:latin typeface="Microsoft YaHei" charset="-122"/>
                <a:ea typeface="Microsoft YaHei" charset="-122"/>
                <a:cs typeface="Microsoft YaHei" charset="-122"/>
              </a:rPr>
              <a:t> 消费者的预算线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一、消费者预算线</a:t>
            </a:r>
            <a:endParaRPr kumimoji="1" lang="zh-CN" altLang="en-US" sz="20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5" name="文本框 14"/>
              <p:cNvSpPr txBox="1"/>
              <p:nvPr/>
            </p:nvSpPr>
            <p:spPr>
              <a:xfrm>
                <a:off x="3106271" y="2321003"/>
                <a:ext cx="6049276" cy="3478388"/>
              </a:xfrm>
              <a:prstGeom prst="rect">
                <a:avLst/>
              </a:prstGeom>
              <a:noFill/>
              <a:ln>
                <a:solidFill>
                  <a:schemeClr val="accent1"/>
                </a:solidFill>
              </a:ln>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总收入为</a:t>
                </a:r>
                <a:r>
                  <a:rPr kumimoji="1" lang="en-US" altLang="zh-CN" sz="2000" dirty="0" smtClean="0">
                    <a:latin typeface="Microsoft YaHei" charset="-122"/>
                    <a:ea typeface="Microsoft YaHei" charset="-122"/>
                    <a:cs typeface="Microsoft YaHei" charset="-122"/>
                  </a:rPr>
                  <a:t>I</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鱼的价格为</a:t>
                </a:r>
                <a:r>
                  <a:rPr kumimoji="1" lang="en-US" altLang="zh-CN" sz="2000" dirty="0" smtClean="0">
                    <a:latin typeface="Microsoft YaHei" charset="-122"/>
                    <a:ea typeface="Microsoft YaHei" charset="-122"/>
                    <a:cs typeface="Microsoft YaHei" charset="-122"/>
                  </a:rPr>
                  <a:t>P</a:t>
                </a:r>
                <a:r>
                  <a:rPr kumimoji="1" lang="en-US" altLang="zh-CN" sz="2000" baseline="-25000" dirty="0" smtClean="0">
                    <a:latin typeface="Microsoft YaHei" charset="-122"/>
                    <a:ea typeface="Microsoft YaHei" charset="-122"/>
                    <a:cs typeface="Microsoft YaHei" charset="-122"/>
                  </a:rPr>
                  <a:t>X</a:t>
                </a:r>
                <a:r>
                  <a:rPr kumimoji="1" lang="zh-CN" altLang="en-US" sz="2000" dirty="0" smtClean="0">
                    <a:latin typeface="Microsoft YaHei" charset="-122"/>
                    <a:ea typeface="Microsoft YaHei" charset="-122"/>
                    <a:cs typeface="Microsoft YaHei" charset="-122"/>
                  </a:rPr>
                  <a:t>，鱼买</a:t>
                </a:r>
                <a:r>
                  <a:rPr kumimoji="1" lang="en-US" altLang="zh-CN" sz="2000" dirty="0" smtClean="0">
                    <a:latin typeface="Microsoft YaHei" charset="-122"/>
                    <a:ea typeface="Microsoft YaHei" charset="-122"/>
                    <a:cs typeface="Microsoft YaHei" charset="-122"/>
                  </a:rPr>
                  <a:t>X</a:t>
                </a:r>
                <a:r>
                  <a:rPr kumimoji="1" lang="zh-CN" altLang="en-US" sz="2000" dirty="0" smtClean="0">
                    <a:latin typeface="Microsoft YaHei" charset="-122"/>
                    <a:ea typeface="Microsoft YaHei" charset="-122"/>
                    <a:cs typeface="Microsoft YaHei" charset="-122"/>
                  </a:rPr>
                  <a:t>条。</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芒果的价格为</a:t>
                </a:r>
                <a:r>
                  <a:rPr kumimoji="1" lang="en-US" altLang="zh-CN" sz="2000" dirty="0" smtClean="0">
                    <a:latin typeface="Microsoft YaHei" charset="-122"/>
                    <a:ea typeface="Microsoft YaHei" charset="-122"/>
                    <a:cs typeface="Microsoft YaHei" charset="-122"/>
                  </a:rPr>
                  <a:t>P</a:t>
                </a:r>
                <a:r>
                  <a:rPr kumimoji="1" lang="en-US" altLang="zh-CN" sz="2000" baseline="-25000" dirty="0" smtClean="0">
                    <a:latin typeface="Microsoft YaHei" charset="-122"/>
                    <a:ea typeface="Microsoft YaHei" charset="-122"/>
                    <a:cs typeface="Microsoft YaHei" charset="-122"/>
                  </a:rPr>
                  <a:t>Y</a:t>
                </a:r>
                <a:r>
                  <a:rPr kumimoji="1" lang="zh-CN" altLang="en-US" sz="2000" dirty="0" smtClean="0">
                    <a:latin typeface="Microsoft YaHei" charset="-122"/>
                    <a:ea typeface="Microsoft YaHei" charset="-122"/>
                    <a:cs typeface="Microsoft YaHei" charset="-122"/>
                  </a:rPr>
                  <a:t>，芒果买</a:t>
                </a:r>
                <a:r>
                  <a:rPr kumimoji="1" lang="en-US" altLang="zh-CN" sz="2000" dirty="0" smtClean="0">
                    <a:latin typeface="Microsoft YaHei" charset="-122"/>
                    <a:ea typeface="Microsoft YaHei" charset="-122"/>
                    <a:cs typeface="Microsoft YaHei" charset="-122"/>
                  </a:rPr>
                  <a:t>Y</a:t>
                </a:r>
                <a:r>
                  <a:rPr kumimoji="1" lang="zh-CN" altLang="en-US" sz="2000" dirty="0" smtClean="0">
                    <a:latin typeface="Microsoft YaHei" charset="-122"/>
                    <a:ea typeface="Microsoft YaHei" charset="-122"/>
                    <a:cs typeface="Microsoft YaHei" charset="-122"/>
                  </a:rPr>
                  <a:t>个。</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则预算线怎么表示？</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P</a:t>
                </a:r>
                <a:r>
                  <a:rPr kumimoji="1" lang="en-US" altLang="zh-CN" sz="2000" baseline="-25000" dirty="0" smtClean="0">
                    <a:latin typeface="Microsoft YaHei" charset="-122"/>
                    <a:ea typeface="Microsoft YaHei" charset="-122"/>
                    <a:cs typeface="Microsoft YaHei" charset="-122"/>
                  </a:rPr>
                  <a:t>Y</a:t>
                </a:r>
                <a:r>
                  <a:rPr kumimoji="1" lang="en-US" altLang="zh-CN" sz="2000" dirty="0" smtClean="0">
                    <a:latin typeface="Microsoft YaHei" charset="-122"/>
                    <a:ea typeface="Microsoft YaHei" charset="-122"/>
                    <a:cs typeface="Microsoft YaHei" charset="-122"/>
                  </a:rPr>
                  <a:t>Y+P</a:t>
                </a:r>
                <a:r>
                  <a:rPr kumimoji="1" lang="en-US" altLang="zh-CN" sz="2000" baseline="-25000" dirty="0" smtClean="0">
                    <a:latin typeface="Microsoft YaHei" charset="-122"/>
                    <a:ea typeface="Microsoft YaHei" charset="-122"/>
                    <a:cs typeface="Microsoft YaHei" charset="-122"/>
                  </a:rPr>
                  <a:t>X</a:t>
                </a:r>
                <a:r>
                  <a:rPr kumimoji="1" lang="en-US" altLang="zh-CN" sz="2000" dirty="0" smtClean="0">
                    <a:latin typeface="Microsoft YaHei" charset="-122"/>
                    <a:ea typeface="Microsoft YaHei" charset="-122"/>
                    <a:cs typeface="Microsoft YaHei" charset="-122"/>
                  </a:rPr>
                  <a:t>X=I</a:t>
                </a:r>
              </a:p>
              <a:p>
                <a:pPr>
                  <a:lnSpc>
                    <a:spcPct val="150000"/>
                  </a:lnSpc>
                </a:pPr>
                <a:r>
                  <a:rPr kumimoji="1" lang="en-US" altLang="zh-CN" sz="3600" dirty="0" smtClean="0">
                    <a:latin typeface="Microsoft YaHei" charset="-122"/>
                    <a:ea typeface="Microsoft YaHei" charset="-122"/>
                    <a:cs typeface="Microsoft YaHei" charset="-122"/>
                  </a:rPr>
                  <a:t>Y=-</a:t>
                </a:r>
                <a14:m>
                  <m:oMath xmlns:m="http://schemas.openxmlformats.org/officeDocument/2006/math">
                    <m:r>
                      <a:rPr kumimoji="1" lang="zh-CN" altLang="en-US" sz="3600" b="0" i="0" smtClean="0">
                        <a:latin typeface="Cambria Math" charset="0"/>
                        <a:ea typeface="Microsoft YaHei" charset="-122"/>
                        <a:cs typeface="Microsoft YaHei" charset="-122"/>
                      </a:rPr>
                      <m:t> </m:t>
                    </m:r>
                    <m:f>
                      <m:fPr>
                        <m:ctrlPr>
                          <a:rPr kumimoji="1" lang="mr-IN" altLang="zh-CN" sz="3600" i="1" smtClean="0">
                            <a:latin typeface="Cambria Math" charset="0"/>
                            <a:ea typeface="Microsoft YaHei" charset="-122"/>
                            <a:cs typeface="Microsoft YaHei" charset="-122"/>
                          </a:rPr>
                        </m:ctrlPr>
                      </m:fPr>
                      <m:num>
                        <m:r>
                          <a:rPr kumimoji="1" lang="en-US" altLang="zh-CN" sz="3600" b="0" i="1" smtClean="0">
                            <a:latin typeface="Cambria Math" charset="0"/>
                            <a:ea typeface="Microsoft YaHei" charset="-122"/>
                            <a:cs typeface="Microsoft YaHei" charset="-122"/>
                          </a:rPr>
                          <m:t>𝑃</m:t>
                        </m:r>
                        <m:r>
                          <a:rPr kumimoji="1" lang="en-US" altLang="zh-CN" sz="3600" b="0" i="1" baseline="-25000" smtClean="0">
                            <a:latin typeface="Cambria Math" charset="0"/>
                            <a:ea typeface="Microsoft YaHei" charset="-122"/>
                            <a:cs typeface="Microsoft YaHei" charset="-122"/>
                          </a:rPr>
                          <m:t>𝑋</m:t>
                        </m:r>
                      </m:num>
                      <m:den>
                        <m:r>
                          <a:rPr kumimoji="1" lang="en-US" altLang="zh-CN" sz="3600" b="0" i="1" smtClean="0">
                            <a:latin typeface="Cambria Math" charset="0"/>
                            <a:ea typeface="Microsoft YaHei" charset="-122"/>
                            <a:cs typeface="Microsoft YaHei" charset="-122"/>
                          </a:rPr>
                          <m:t>𝑃</m:t>
                        </m:r>
                        <m:r>
                          <a:rPr kumimoji="1" lang="en-US" altLang="zh-CN" sz="3600" b="0" i="1" baseline="-25000" smtClean="0">
                            <a:latin typeface="Cambria Math" charset="0"/>
                            <a:ea typeface="Microsoft YaHei" charset="-122"/>
                            <a:cs typeface="Microsoft YaHei" charset="-122"/>
                          </a:rPr>
                          <m:t>𝑌</m:t>
                        </m:r>
                      </m:den>
                    </m:f>
                    <m:r>
                      <m:rPr>
                        <m:sty m:val="p"/>
                      </m:rPr>
                      <a:rPr kumimoji="1" lang="en-US" altLang="zh-CN" sz="3600" b="0" i="0" smtClean="0">
                        <a:latin typeface="Cambria Math" charset="0"/>
                        <a:ea typeface="Microsoft YaHei" charset="-122"/>
                        <a:cs typeface="Microsoft YaHei" charset="-122"/>
                      </a:rPr>
                      <m:t>X</m:t>
                    </m:r>
                  </m:oMath>
                </a14:m>
                <a:r>
                  <a:rPr kumimoji="1" lang="en-US" altLang="zh-CN" sz="3600" dirty="0" smtClean="0">
                    <a:latin typeface="Microsoft YaHei" charset="-122"/>
                    <a:ea typeface="Microsoft YaHei" charset="-122"/>
                    <a:cs typeface="Microsoft YaHei" charset="-122"/>
                  </a:rPr>
                  <a:t>+</a:t>
                </a:r>
                <a:r>
                  <a:rPr kumimoji="1" lang="zh-CN" altLang="en-US" sz="3600" dirty="0" smtClean="0">
                    <a:latin typeface="Microsoft YaHei" charset="-122"/>
                    <a:ea typeface="Microsoft YaHei" charset="-122"/>
                    <a:cs typeface="Microsoft YaHei" charset="-122"/>
                  </a:rPr>
                  <a:t> </a:t>
                </a:r>
                <a14:m>
                  <m:oMath xmlns:m="http://schemas.openxmlformats.org/officeDocument/2006/math">
                    <m:f>
                      <m:fPr>
                        <m:ctrlPr>
                          <a:rPr kumimoji="1" lang="mr-IN" altLang="zh-CN" sz="3600" i="1" dirty="0" smtClean="0">
                            <a:latin typeface="Cambria Math" charset="0"/>
                            <a:ea typeface="Microsoft YaHei" charset="-122"/>
                            <a:cs typeface="Microsoft YaHei" charset="-122"/>
                          </a:rPr>
                        </m:ctrlPr>
                      </m:fPr>
                      <m:num>
                        <m:r>
                          <a:rPr kumimoji="1" lang="en-US" altLang="zh-CN" sz="3600" b="0" i="1" dirty="0" smtClean="0">
                            <a:latin typeface="Cambria Math" charset="0"/>
                            <a:ea typeface="Microsoft YaHei" charset="-122"/>
                            <a:cs typeface="Microsoft YaHei" charset="-122"/>
                          </a:rPr>
                          <m:t>𝐼</m:t>
                        </m:r>
                      </m:num>
                      <m:den>
                        <m:r>
                          <a:rPr kumimoji="1" lang="en-US" altLang="zh-CN" sz="3600" b="0" i="1" dirty="0" smtClean="0">
                            <a:latin typeface="Cambria Math" charset="0"/>
                            <a:ea typeface="Microsoft YaHei" charset="-122"/>
                            <a:cs typeface="Microsoft YaHei" charset="-122"/>
                          </a:rPr>
                          <m:t>𝑃</m:t>
                        </m:r>
                        <m:r>
                          <a:rPr kumimoji="1" lang="en-US" altLang="zh-CN" sz="3600" b="0" i="1" baseline="-25000" dirty="0" smtClean="0">
                            <a:latin typeface="Cambria Math" charset="0"/>
                            <a:ea typeface="Microsoft YaHei" charset="-122"/>
                            <a:cs typeface="Microsoft YaHei" charset="-122"/>
                          </a:rPr>
                          <m:t>𝑌</m:t>
                        </m:r>
                      </m:den>
                    </m:f>
                  </m:oMath>
                </a14:m>
                <a:endParaRPr kumimoji="1" lang="en-US" altLang="zh-CN" sz="3600" dirty="0" smtClean="0">
                  <a:latin typeface="Microsoft YaHei" charset="-122"/>
                  <a:ea typeface="Microsoft YaHei" charset="-122"/>
                  <a:cs typeface="Microsoft YaHei" charset="-122"/>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3106271" y="2321003"/>
                <a:ext cx="6049276" cy="3478388"/>
              </a:xfrm>
              <a:prstGeom prst="rect">
                <a:avLst/>
              </a:prstGeom>
              <a:blipFill rotWithShape="0">
                <a:blip r:embed="rId8"/>
                <a:stretch>
                  <a:fillRect l="-3018" b="-2098"/>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16551992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3.3.2</a:t>
            </a:r>
            <a:r>
              <a:rPr lang="zh-CN" altLang="en-US" sz="2800" dirty="0" smtClean="0">
                <a:latin typeface="Microsoft YaHei" charset="-122"/>
                <a:ea typeface="Microsoft YaHei" charset="-122"/>
                <a:cs typeface="Microsoft YaHei" charset="-122"/>
              </a:rPr>
              <a:t> 消费者的预算线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一、消费者预算线</a:t>
            </a:r>
            <a:endParaRPr kumimoji="1" lang="zh-CN" altLang="en-US" sz="20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6" name="文本框 5"/>
              <p:cNvSpPr txBox="1"/>
              <p:nvPr/>
            </p:nvSpPr>
            <p:spPr>
              <a:xfrm>
                <a:off x="1343762" y="2255149"/>
                <a:ext cx="10363200" cy="3722750"/>
              </a:xfrm>
              <a:prstGeom prst="rect">
                <a:avLst/>
              </a:prstGeom>
              <a:noFill/>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方程变形过程：</a:t>
                </a: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第一步：方程两边同时</a:t>
                </a:r>
                <a:r>
                  <a:rPr kumimoji="1" lang="en-US" altLang="zh-CN" sz="2400" dirty="0" smtClean="0">
                    <a:latin typeface="Microsoft YaHei" charset="-122"/>
                    <a:ea typeface="Microsoft YaHei" charset="-122"/>
                    <a:cs typeface="Microsoft YaHei" charset="-122"/>
                  </a:rPr>
                  <a:t>-P</a:t>
                </a:r>
                <a:r>
                  <a:rPr kumimoji="1" lang="en-US" altLang="zh-CN" sz="2400" baseline="-25000" dirty="0" smtClean="0">
                    <a:latin typeface="Microsoft YaHei" charset="-122"/>
                    <a:ea typeface="Microsoft YaHei" charset="-122"/>
                    <a:cs typeface="Microsoft YaHei" charset="-122"/>
                  </a:rPr>
                  <a:t>X</a:t>
                </a:r>
                <a:r>
                  <a:rPr kumimoji="1" lang="en-US" altLang="zh-CN" sz="2400" dirty="0" smtClean="0">
                    <a:latin typeface="Microsoft YaHei" charset="-122"/>
                    <a:ea typeface="Microsoft YaHei" charset="-122"/>
                    <a:cs typeface="Microsoft YaHei" charset="-122"/>
                  </a:rPr>
                  <a:t>X</a:t>
                </a:r>
                <a:r>
                  <a:rPr kumimoji="1" lang="zh-CN" altLang="en-US" sz="2400" dirty="0" smtClean="0">
                    <a:latin typeface="Microsoft YaHei" charset="-122"/>
                    <a:ea typeface="Microsoft YaHei" charset="-122"/>
                    <a:cs typeface="Microsoft YaHei" charset="-122"/>
                  </a:rPr>
                  <a:t>：       </a:t>
                </a:r>
                <a:r>
                  <a:rPr kumimoji="1" lang="en-US" altLang="zh-CN" sz="2400" dirty="0" smtClean="0">
                    <a:latin typeface="Microsoft YaHei" charset="-122"/>
                    <a:ea typeface="Microsoft YaHei" charset="-122"/>
                    <a:cs typeface="Microsoft YaHei" charset="-122"/>
                  </a:rPr>
                  <a:t>P</a:t>
                </a:r>
                <a:r>
                  <a:rPr kumimoji="1" lang="en-US" altLang="zh-CN" sz="2400" baseline="-25000" dirty="0" smtClean="0">
                    <a:latin typeface="Microsoft YaHei" charset="-122"/>
                    <a:ea typeface="Microsoft YaHei" charset="-122"/>
                    <a:cs typeface="Microsoft YaHei" charset="-122"/>
                  </a:rPr>
                  <a:t>Y</a:t>
                </a:r>
                <a:r>
                  <a:rPr kumimoji="1" lang="en-US" altLang="zh-CN" sz="2400" dirty="0" smtClean="0">
                    <a:latin typeface="Microsoft YaHei" charset="-122"/>
                    <a:ea typeface="Microsoft YaHei" charset="-122"/>
                    <a:cs typeface="Microsoft YaHei" charset="-122"/>
                  </a:rPr>
                  <a:t>Y=-P</a:t>
                </a:r>
                <a:r>
                  <a:rPr kumimoji="1" lang="en-US" altLang="zh-CN" sz="2400" baseline="-25000" dirty="0" smtClean="0">
                    <a:latin typeface="Microsoft YaHei" charset="-122"/>
                    <a:ea typeface="Microsoft YaHei" charset="-122"/>
                    <a:cs typeface="Microsoft YaHei" charset="-122"/>
                  </a:rPr>
                  <a:t>X</a:t>
                </a:r>
                <a:r>
                  <a:rPr kumimoji="1" lang="en-US" altLang="zh-CN" sz="2400" dirty="0">
                    <a:latin typeface="Microsoft YaHei" charset="-122"/>
                    <a:ea typeface="Microsoft YaHei" charset="-122"/>
                    <a:cs typeface="Microsoft YaHei" charset="-122"/>
                  </a:rPr>
                  <a:t>X+I</a:t>
                </a:r>
                <a:endParaRPr kumimoji="1" lang="en-US" altLang="zh-CN" sz="2400" dirty="0" smtClean="0">
                  <a:latin typeface="Microsoft YaHei" charset="-122"/>
                  <a:ea typeface="Microsoft YaHei" charset="-122"/>
                  <a:cs typeface="Microsoft YaHei" charset="-122"/>
                </a:endParaRPr>
              </a:p>
              <a:p>
                <a:pPr>
                  <a:lnSpc>
                    <a:spcPct val="150000"/>
                  </a:lnSpc>
                </a:pP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第二步：方程两边同时</a:t>
                </a:r>
                <a:r>
                  <a:rPr kumimoji="1" lang="en-US" altLang="zh-CN" sz="2400" dirty="0" smtClean="0">
                    <a:latin typeface="Microsoft YaHei" charset="-122"/>
                    <a:ea typeface="Microsoft YaHei" charset="-122"/>
                    <a:cs typeface="Microsoft YaHei" charset="-122"/>
                  </a:rPr>
                  <a:t>÷P</a:t>
                </a:r>
                <a:r>
                  <a:rPr kumimoji="1" lang="en-US" altLang="zh-CN" sz="2400" baseline="-25000" dirty="0" smtClean="0">
                    <a:latin typeface="Microsoft YaHei" charset="-122"/>
                    <a:ea typeface="Microsoft YaHei" charset="-122"/>
                    <a:cs typeface="Microsoft YaHei" charset="-122"/>
                  </a:rPr>
                  <a:t>Y</a:t>
                </a:r>
                <a:r>
                  <a:rPr kumimoji="1" lang="zh-CN" altLang="en-US" sz="2400" dirty="0" smtClean="0">
                    <a:latin typeface="Microsoft YaHei" charset="-122"/>
                    <a:ea typeface="Microsoft YaHei" charset="-122"/>
                    <a:cs typeface="Microsoft YaHei" charset="-122"/>
                  </a:rPr>
                  <a:t>  </a:t>
                </a:r>
                <a:r>
                  <a:rPr kumimoji="1" lang="zh-CN" altLang="en-US" sz="3200" dirty="0" smtClean="0">
                    <a:latin typeface="Microsoft YaHei" charset="-122"/>
                    <a:ea typeface="Microsoft YaHei" charset="-122"/>
                    <a:cs typeface="Microsoft YaHei" charset="-122"/>
                  </a:rPr>
                  <a:t>： </a:t>
                </a:r>
                <a:r>
                  <a:rPr kumimoji="1" lang="en-US" altLang="zh-CN" sz="3200" dirty="0" smtClean="0">
                    <a:latin typeface="Microsoft YaHei" charset="-122"/>
                    <a:ea typeface="Microsoft YaHei" charset="-122"/>
                    <a:cs typeface="Microsoft YaHei" charset="-122"/>
                  </a:rPr>
                  <a:t>Y</a:t>
                </a:r>
                <a:r>
                  <a:rPr kumimoji="1" lang="en-US" altLang="zh-CN" sz="3200" dirty="0">
                    <a:latin typeface="Microsoft YaHei" charset="-122"/>
                    <a:ea typeface="Microsoft YaHei" charset="-122"/>
                    <a:cs typeface="Microsoft YaHei" charset="-122"/>
                  </a:rPr>
                  <a:t>=-</a:t>
                </a:r>
                <a14:m>
                  <m:oMath xmlns:m="http://schemas.openxmlformats.org/officeDocument/2006/math">
                    <m:r>
                      <a:rPr kumimoji="1" lang="zh-CN" altLang="en-US" sz="3200">
                        <a:latin typeface="Cambria Math" charset="0"/>
                        <a:ea typeface="Microsoft YaHei" charset="-122"/>
                        <a:cs typeface="Microsoft YaHei" charset="-122"/>
                      </a:rPr>
                      <m:t> </m:t>
                    </m:r>
                    <m:f>
                      <m:fPr>
                        <m:ctrlPr>
                          <a:rPr kumimoji="1" lang="mr-IN" altLang="zh-CN" sz="3200" i="1">
                            <a:latin typeface="Cambria Math" charset="0"/>
                            <a:ea typeface="Microsoft YaHei" charset="-122"/>
                            <a:cs typeface="Microsoft YaHei" charset="-122"/>
                          </a:rPr>
                        </m:ctrlPr>
                      </m:fPr>
                      <m:num>
                        <m:r>
                          <a:rPr kumimoji="1" lang="en-US" altLang="zh-CN" sz="3200" i="1">
                            <a:latin typeface="Cambria Math" charset="0"/>
                            <a:ea typeface="Microsoft YaHei" charset="-122"/>
                            <a:cs typeface="Microsoft YaHei" charset="-122"/>
                          </a:rPr>
                          <m:t>𝑃</m:t>
                        </m:r>
                        <m:r>
                          <a:rPr kumimoji="1" lang="en-US" altLang="zh-CN" sz="3200" i="1" baseline="-25000">
                            <a:latin typeface="Cambria Math" charset="0"/>
                            <a:ea typeface="Microsoft YaHei" charset="-122"/>
                            <a:cs typeface="Microsoft YaHei" charset="-122"/>
                          </a:rPr>
                          <m:t>𝑋</m:t>
                        </m:r>
                      </m:num>
                      <m:den>
                        <m:r>
                          <a:rPr kumimoji="1" lang="en-US" altLang="zh-CN" sz="3200" i="1">
                            <a:latin typeface="Cambria Math" charset="0"/>
                            <a:ea typeface="Microsoft YaHei" charset="-122"/>
                            <a:cs typeface="Microsoft YaHei" charset="-122"/>
                          </a:rPr>
                          <m:t>𝑃</m:t>
                        </m:r>
                        <m:r>
                          <a:rPr kumimoji="1" lang="en-US" altLang="zh-CN" sz="3200" i="1" baseline="-25000">
                            <a:latin typeface="Cambria Math" charset="0"/>
                            <a:ea typeface="Microsoft YaHei" charset="-122"/>
                            <a:cs typeface="Microsoft YaHei" charset="-122"/>
                          </a:rPr>
                          <m:t>𝑌</m:t>
                        </m:r>
                      </m:den>
                    </m:f>
                    <m:r>
                      <m:rPr>
                        <m:sty m:val="p"/>
                      </m:rPr>
                      <a:rPr kumimoji="1" lang="en-US" altLang="zh-CN" sz="3200">
                        <a:latin typeface="Cambria Math" charset="0"/>
                        <a:ea typeface="Microsoft YaHei" charset="-122"/>
                        <a:cs typeface="Microsoft YaHei" charset="-122"/>
                      </a:rPr>
                      <m:t>X</m:t>
                    </m:r>
                  </m:oMath>
                </a14:m>
                <a:r>
                  <a:rPr kumimoji="1" lang="en-US" altLang="zh-CN" sz="3200" dirty="0">
                    <a:latin typeface="Microsoft YaHei" charset="-122"/>
                    <a:ea typeface="Microsoft YaHei" charset="-122"/>
                    <a:cs typeface="Microsoft YaHei" charset="-122"/>
                  </a:rPr>
                  <a:t>+</a:t>
                </a:r>
                <a:r>
                  <a:rPr kumimoji="1" lang="zh-CN" altLang="en-US" sz="3200" dirty="0">
                    <a:latin typeface="Microsoft YaHei" charset="-122"/>
                    <a:ea typeface="Microsoft YaHei" charset="-122"/>
                    <a:cs typeface="Microsoft YaHei" charset="-122"/>
                  </a:rPr>
                  <a:t> </a:t>
                </a:r>
                <a14:m>
                  <m:oMath xmlns:m="http://schemas.openxmlformats.org/officeDocument/2006/math">
                    <m:f>
                      <m:fPr>
                        <m:ctrlPr>
                          <a:rPr kumimoji="1" lang="mr-IN" altLang="zh-CN" sz="3200" i="1" dirty="0">
                            <a:latin typeface="Cambria Math" charset="0"/>
                            <a:ea typeface="Microsoft YaHei" charset="-122"/>
                            <a:cs typeface="Microsoft YaHei" charset="-122"/>
                          </a:rPr>
                        </m:ctrlPr>
                      </m:fPr>
                      <m:num>
                        <m:r>
                          <a:rPr kumimoji="1" lang="en-US" altLang="zh-CN" sz="3200" i="1" dirty="0">
                            <a:latin typeface="Cambria Math" charset="0"/>
                            <a:ea typeface="Microsoft YaHei" charset="-122"/>
                            <a:cs typeface="Microsoft YaHei" charset="-122"/>
                          </a:rPr>
                          <m:t>𝐼</m:t>
                        </m:r>
                      </m:num>
                      <m:den>
                        <m:r>
                          <a:rPr kumimoji="1" lang="en-US" altLang="zh-CN" sz="3200" i="1" dirty="0">
                            <a:latin typeface="Cambria Math" charset="0"/>
                            <a:ea typeface="Microsoft YaHei" charset="-122"/>
                            <a:cs typeface="Microsoft YaHei" charset="-122"/>
                          </a:rPr>
                          <m:t>𝑃</m:t>
                        </m:r>
                        <m:r>
                          <a:rPr kumimoji="1" lang="en-US" altLang="zh-CN" sz="3200" i="1" baseline="-25000" dirty="0">
                            <a:latin typeface="Cambria Math" charset="0"/>
                            <a:ea typeface="Microsoft YaHei" charset="-122"/>
                            <a:cs typeface="Microsoft YaHei" charset="-122"/>
                          </a:rPr>
                          <m:t>𝑌</m:t>
                        </m:r>
                      </m:den>
                    </m:f>
                  </m:oMath>
                </a14:m>
                <a:endParaRPr kumimoji="1" lang="zh-CN" altLang="en-US" sz="3200" dirty="0">
                  <a:latin typeface="Microsoft YaHei" charset="-122"/>
                  <a:ea typeface="Microsoft YaHei" charset="-122"/>
                  <a:cs typeface="Microsoft YaHei"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343762" y="2255149"/>
                <a:ext cx="10363200" cy="3722750"/>
              </a:xfrm>
              <a:prstGeom prst="rect">
                <a:avLst/>
              </a:prstGeom>
              <a:blipFill rotWithShape="0">
                <a:blip r:embed="rId4"/>
                <a:stretch>
                  <a:fillRect l="-882"/>
                </a:stretch>
              </a:blipFill>
            </p:spPr>
            <p:txBody>
              <a:bodyPr/>
              <a:lstStyle/>
              <a:p>
                <a:r>
                  <a:rPr lang="zh-CN" altLang="en-US">
                    <a:noFill/>
                  </a:rPr>
                  <a:t> </a:t>
                </a:r>
              </a:p>
            </p:txBody>
          </p:sp>
        </mc:Fallback>
      </mc:AlternateContent>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812095437"/>
              </p:ext>
            </p:extLst>
          </p:nvPr>
        </p:nvGraphicFramePr>
        <p:xfrm>
          <a:off x="5119866" y="2665686"/>
          <a:ext cx="2277581" cy="523228"/>
        </p:xfrm>
        <a:graphic>
          <a:graphicData uri="http://schemas.openxmlformats.org/presentationml/2006/ole">
            <mc:AlternateContent xmlns:mc="http://schemas.openxmlformats.org/markup-compatibility/2006">
              <mc:Choice xmlns:v="urn:schemas-microsoft-com:vml" Requires="v">
                <p:oleObj spid="_x0000_s142361" r:id="rId10" imgW="939600" imgH="215640" progId="Equation.KSEE3">
                  <p:embed/>
                </p:oleObj>
              </mc:Choice>
              <mc:Fallback>
                <p:oleObj r:id="rId10" imgW="939600" imgH="215640" progId="Equation.KSEE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19866" y="2665686"/>
                        <a:ext cx="2277581" cy="523228"/>
                      </a:xfrm>
                      <a:prstGeom prst="rect">
                        <a:avLst/>
                      </a:prstGeom>
                      <a:noFill/>
                    </p:spPr>
                  </p:pic>
                </p:oleObj>
              </mc:Fallback>
            </mc:AlternateContent>
          </a:graphicData>
        </a:graphic>
      </p:graphicFrame>
      <p:sp>
        <p:nvSpPr>
          <p:cNvPr id="18"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291296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3.3.2</a:t>
            </a:r>
            <a:r>
              <a:rPr lang="zh-CN" altLang="en-US" sz="2800" dirty="0" smtClean="0">
                <a:latin typeface="Microsoft YaHei" charset="-122"/>
                <a:ea typeface="Microsoft YaHei" charset="-122"/>
                <a:cs typeface="Microsoft YaHei" charset="-122"/>
              </a:rPr>
              <a:t> 消费者的预算线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一、消费者预算线</a:t>
            </a:r>
            <a:endParaRPr kumimoji="1" lang="zh-CN" altLang="en-US" sz="20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6" name="文本框 5"/>
              <p:cNvSpPr txBox="1"/>
              <p:nvPr/>
            </p:nvSpPr>
            <p:spPr>
              <a:xfrm>
                <a:off x="160420" y="2133299"/>
                <a:ext cx="11646097" cy="4238276"/>
              </a:xfrm>
              <a:prstGeom prst="rect">
                <a:avLst/>
              </a:prstGeom>
              <a:noFill/>
            </p:spPr>
            <p:txBody>
              <a:bodyPr wrap="square" rtlCol="0">
                <a:spAutoFit/>
              </a:bodyPr>
              <a:lstStyle/>
              <a:p>
                <a:pPr>
                  <a:lnSpc>
                    <a:spcPct val="150000"/>
                  </a:lnSpc>
                </a:pPr>
                <a:r>
                  <a:rPr kumimoji="1" lang="en-US" altLang="zh-CN" sz="2000" dirty="0">
                    <a:latin typeface="Microsoft YaHei" charset="-122"/>
                    <a:ea typeface="Microsoft YaHei" charset="-122"/>
                    <a:cs typeface="Microsoft YaHei" charset="-122"/>
                  </a:rPr>
                  <a:t>1</a:t>
                </a:r>
                <a:r>
                  <a:rPr kumimoji="1" lang="zh-CN" altLang="en-US" sz="2000" dirty="0">
                    <a:latin typeface="Microsoft YaHei" charset="-122"/>
                    <a:ea typeface="Microsoft YaHei" charset="-122"/>
                    <a:cs typeface="Microsoft YaHei" charset="-122"/>
                  </a:rPr>
                  <a:t>、预算</a:t>
                </a:r>
                <a:r>
                  <a:rPr kumimoji="1" lang="zh-CN" altLang="en-US" sz="2000" dirty="0" smtClean="0">
                    <a:latin typeface="Microsoft YaHei" charset="-122"/>
                    <a:ea typeface="Microsoft YaHei" charset="-122"/>
                    <a:cs typeface="Microsoft YaHei" charset="-122"/>
                  </a:rPr>
                  <a:t>线：给定</a:t>
                </a:r>
                <a:r>
                  <a:rPr kumimoji="1" lang="zh-CN" altLang="en-US" sz="2000" dirty="0">
                    <a:latin typeface="Microsoft YaHei" charset="-122"/>
                    <a:ea typeface="Microsoft YaHei" charset="-122"/>
                    <a:cs typeface="Microsoft YaHei" charset="-122"/>
                  </a:rPr>
                  <a:t>的价格和收入下，消费者把所有收入用于消费所能获得的商品组合点的轨迹。</a:t>
                </a:r>
                <a:endParaRPr kumimoji="1" lang="en-US" altLang="zh-CN" sz="2000" dirty="0">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2</a:t>
                </a:r>
                <a:r>
                  <a:rPr kumimoji="1" lang="zh-CN" altLang="en-US" sz="2000" dirty="0" smtClean="0">
                    <a:latin typeface="Microsoft YaHei" charset="-122"/>
                    <a:ea typeface="Microsoft YaHei" charset="-122"/>
                    <a:cs typeface="Microsoft YaHei" charset="-122"/>
                  </a:rPr>
                  <a:t>、消费者</a:t>
                </a:r>
                <a:r>
                  <a:rPr kumimoji="1" lang="zh-CN" altLang="en-US" sz="2000" dirty="0">
                    <a:latin typeface="Microsoft YaHei" charset="-122"/>
                    <a:ea typeface="Microsoft YaHei" charset="-122"/>
                    <a:cs typeface="Microsoft YaHei" charset="-122"/>
                  </a:rPr>
                  <a:t>所有的收入（</a:t>
                </a:r>
                <a:r>
                  <a:rPr kumimoji="1" lang="en-US" altLang="zh-CN" sz="2000" dirty="0">
                    <a:latin typeface="Microsoft YaHei" charset="-122"/>
                    <a:ea typeface="Microsoft YaHei" charset="-122"/>
                    <a:cs typeface="Microsoft YaHei" charset="-122"/>
                  </a:rPr>
                  <a:t>I</a:t>
                </a:r>
                <a:r>
                  <a:rPr kumimoji="1" lang="zh-CN" altLang="en-US" sz="2000" dirty="0">
                    <a:latin typeface="Microsoft YaHei" charset="-122"/>
                    <a:ea typeface="Microsoft YaHei" charset="-122"/>
                    <a:cs typeface="Microsoft YaHei" charset="-122"/>
                  </a:rPr>
                  <a:t>）都用于购买商品</a:t>
                </a:r>
                <a:r>
                  <a:rPr kumimoji="1" lang="en-US" altLang="zh-CN" sz="2000" dirty="0">
                    <a:latin typeface="Microsoft YaHei" charset="-122"/>
                    <a:ea typeface="Microsoft YaHei" charset="-122"/>
                    <a:cs typeface="Microsoft YaHei" charset="-122"/>
                  </a:rPr>
                  <a:t>X</a:t>
                </a:r>
                <a:r>
                  <a:rPr kumimoji="1" lang="zh-CN" altLang="en-US" sz="2000" dirty="0">
                    <a:latin typeface="Microsoft YaHei" charset="-122"/>
                    <a:ea typeface="Microsoft YaHei" charset="-122"/>
                    <a:cs typeface="Microsoft YaHei" charset="-122"/>
                  </a:rPr>
                  <a:t>和</a:t>
                </a:r>
                <a:r>
                  <a:rPr kumimoji="1" lang="en-US" altLang="zh-CN" sz="2000" dirty="0">
                    <a:latin typeface="Microsoft YaHei" charset="-122"/>
                    <a:ea typeface="Microsoft YaHei" charset="-122"/>
                    <a:cs typeface="Microsoft YaHei" charset="-122"/>
                  </a:rPr>
                  <a:t>Y</a:t>
                </a:r>
                <a:r>
                  <a:rPr kumimoji="1" lang="zh-CN" altLang="en-US" sz="2000" dirty="0">
                    <a:latin typeface="Microsoft YaHei" charset="-122"/>
                    <a:ea typeface="Microsoft YaHei" charset="-122"/>
                    <a:cs typeface="Microsoft YaHei" charset="-122"/>
                  </a:rPr>
                  <a:t>，商品</a:t>
                </a:r>
                <a:r>
                  <a:rPr kumimoji="1" lang="en-US" altLang="zh-CN" sz="2000" dirty="0">
                    <a:latin typeface="Microsoft YaHei" charset="-122"/>
                    <a:ea typeface="Microsoft YaHei" charset="-122"/>
                    <a:cs typeface="Microsoft YaHei" charset="-122"/>
                  </a:rPr>
                  <a:t>X</a:t>
                </a:r>
                <a:r>
                  <a:rPr kumimoji="1" lang="zh-CN" altLang="en-US" sz="2000" dirty="0">
                    <a:latin typeface="Microsoft YaHei" charset="-122"/>
                    <a:ea typeface="Microsoft YaHei" charset="-122"/>
                    <a:cs typeface="Microsoft YaHei" charset="-122"/>
                  </a:rPr>
                  <a:t>和</a:t>
                </a:r>
                <a:r>
                  <a:rPr kumimoji="1" lang="en-US" altLang="zh-CN" sz="2000" dirty="0">
                    <a:latin typeface="Microsoft YaHei" charset="-122"/>
                    <a:ea typeface="Microsoft YaHei" charset="-122"/>
                    <a:cs typeface="Microsoft YaHei" charset="-122"/>
                  </a:rPr>
                  <a:t>Y</a:t>
                </a:r>
                <a:r>
                  <a:rPr kumimoji="1" lang="zh-CN" altLang="en-US" sz="2000" dirty="0">
                    <a:latin typeface="Microsoft YaHei" charset="-122"/>
                    <a:ea typeface="Microsoft YaHei" charset="-122"/>
                    <a:cs typeface="Microsoft YaHei" charset="-122"/>
                  </a:rPr>
                  <a:t>的价格分别</a:t>
                </a:r>
                <a:r>
                  <a:rPr kumimoji="1" lang="zh-CN" altLang="en-US" sz="2000" dirty="0" smtClean="0">
                    <a:latin typeface="Microsoft YaHei" charset="-122"/>
                    <a:ea typeface="Microsoft YaHei" charset="-122"/>
                    <a:cs typeface="Microsoft YaHei" charset="-122"/>
                  </a:rPr>
                  <a:t>为</a:t>
                </a:r>
                <a:r>
                  <a:rPr kumimoji="1" lang="en-US" altLang="zh-CN" sz="2000" dirty="0" smtClean="0">
                    <a:latin typeface="Microsoft YaHei" charset="-122"/>
                    <a:ea typeface="Microsoft YaHei" charset="-122"/>
                    <a:cs typeface="Microsoft YaHei" charset="-122"/>
                  </a:rPr>
                  <a:t>P</a:t>
                </a:r>
                <a:r>
                  <a:rPr kumimoji="1" lang="en-US" altLang="zh-CN" sz="2000" baseline="-25000" dirty="0" smtClean="0">
                    <a:latin typeface="Microsoft YaHei" charset="-122"/>
                    <a:ea typeface="Microsoft YaHei" charset="-122"/>
                    <a:cs typeface="Microsoft YaHei" charset="-122"/>
                  </a:rPr>
                  <a:t>X</a:t>
                </a:r>
                <a:r>
                  <a:rPr kumimoji="1" lang="zh-CN" altLang="en-US" sz="2000" dirty="0" smtClean="0">
                    <a:latin typeface="Microsoft YaHei" charset="-122"/>
                    <a:ea typeface="Microsoft YaHei" charset="-122"/>
                    <a:cs typeface="Microsoft YaHei" charset="-122"/>
                  </a:rPr>
                  <a:t>和</a:t>
                </a:r>
                <a:r>
                  <a:rPr kumimoji="1" lang="en-US" altLang="zh-CN" sz="2000" dirty="0" smtClean="0">
                    <a:latin typeface="Microsoft YaHei" charset="-122"/>
                    <a:ea typeface="Microsoft YaHei" charset="-122"/>
                    <a:cs typeface="Microsoft YaHei" charset="-122"/>
                  </a:rPr>
                  <a:t>P</a:t>
                </a:r>
                <a:r>
                  <a:rPr kumimoji="1" lang="en-US" altLang="zh-CN" sz="2000" baseline="-25000" dirty="0" smtClean="0">
                    <a:latin typeface="Microsoft YaHei" charset="-122"/>
                    <a:ea typeface="Microsoft YaHei" charset="-122"/>
                    <a:cs typeface="Microsoft YaHei" charset="-122"/>
                  </a:rPr>
                  <a:t>Y</a:t>
                </a:r>
                <a:r>
                  <a:rPr kumimoji="1" lang="zh-CN" altLang="en-US" sz="2000" dirty="0">
                    <a:latin typeface="Microsoft YaHei" charset="-122"/>
                    <a:ea typeface="Microsoft YaHei" charset="-122"/>
                    <a:cs typeface="Microsoft YaHei" charset="-122"/>
                  </a:rPr>
                  <a:t>，则预算线可用方程表示</a:t>
                </a:r>
                <a:r>
                  <a:rPr kumimoji="1" lang="zh-CN" altLang="en-US" sz="2000" dirty="0" smtClean="0">
                    <a:latin typeface="Microsoft YaHei" charset="-122"/>
                    <a:ea typeface="Microsoft YaHei" charset="-122"/>
                    <a:cs typeface="Microsoft YaHei" charset="-122"/>
                  </a:rPr>
                  <a:t>为：</a:t>
                </a: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                   </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a:latin typeface="Microsoft YaHei" charset="-122"/>
                    <a:ea typeface="Microsoft YaHei" charset="-122"/>
                    <a:cs typeface="Microsoft YaHei" charset="-122"/>
                  </a:rPr>
                  <a:t> </a:t>
                </a:r>
                <a:r>
                  <a:rPr kumimoji="1" lang="zh-CN" altLang="en-US" sz="2000" dirty="0" smtClean="0">
                    <a:latin typeface="Microsoft YaHei" charset="-122"/>
                    <a:ea typeface="Microsoft YaHei" charset="-122"/>
                    <a:cs typeface="Microsoft YaHei" charset="-122"/>
                  </a:rPr>
                  <a:t>                   方程变形后为：</a:t>
                </a:r>
                <a:r>
                  <a:rPr kumimoji="1" lang="en-US" altLang="zh-CN" sz="2800" dirty="0" smtClean="0">
                    <a:latin typeface="Microsoft YaHei" charset="-122"/>
                    <a:ea typeface="Microsoft YaHei" charset="-122"/>
                    <a:cs typeface="Microsoft YaHei" charset="-122"/>
                  </a:rPr>
                  <a:t>Y</a:t>
                </a:r>
                <a:r>
                  <a:rPr kumimoji="1" lang="en-US" altLang="zh-CN" sz="2800" dirty="0">
                    <a:latin typeface="Microsoft YaHei" charset="-122"/>
                    <a:ea typeface="Microsoft YaHei" charset="-122"/>
                    <a:cs typeface="Microsoft YaHei" charset="-122"/>
                  </a:rPr>
                  <a:t>=-</a:t>
                </a:r>
                <a14:m>
                  <m:oMath xmlns:m="http://schemas.openxmlformats.org/officeDocument/2006/math">
                    <m:r>
                      <a:rPr kumimoji="1" lang="zh-CN" altLang="en-US" sz="2800">
                        <a:latin typeface="Cambria Math" charset="0"/>
                        <a:ea typeface="Microsoft YaHei" charset="-122"/>
                        <a:cs typeface="Microsoft YaHei" charset="-122"/>
                      </a:rPr>
                      <m:t> </m:t>
                    </m:r>
                    <m:f>
                      <m:fPr>
                        <m:ctrlPr>
                          <a:rPr kumimoji="1" lang="mr-IN" altLang="zh-CN" sz="2800" i="1">
                            <a:latin typeface="Cambria Math" charset="0"/>
                            <a:ea typeface="Microsoft YaHei" charset="-122"/>
                            <a:cs typeface="Microsoft YaHei" charset="-122"/>
                          </a:rPr>
                        </m:ctrlPr>
                      </m:fPr>
                      <m:num>
                        <m:r>
                          <a:rPr kumimoji="1" lang="en-US" altLang="zh-CN" sz="2800" i="1">
                            <a:latin typeface="Cambria Math" charset="0"/>
                            <a:ea typeface="Microsoft YaHei" charset="-122"/>
                            <a:cs typeface="Microsoft YaHei" charset="-122"/>
                          </a:rPr>
                          <m:t>𝑃</m:t>
                        </m:r>
                        <m:r>
                          <a:rPr kumimoji="1" lang="en-US" altLang="zh-CN" sz="2800" i="1" baseline="-25000">
                            <a:latin typeface="Cambria Math" charset="0"/>
                            <a:ea typeface="Microsoft YaHei" charset="-122"/>
                            <a:cs typeface="Microsoft YaHei" charset="-122"/>
                          </a:rPr>
                          <m:t>𝑋</m:t>
                        </m:r>
                      </m:num>
                      <m:den>
                        <m:r>
                          <a:rPr kumimoji="1" lang="en-US" altLang="zh-CN" sz="2800" i="1">
                            <a:latin typeface="Cambria Math" charset="0"/>
                            <a:ea typeface="Microsoft YaHei" charset="-122"/>
                            <a:cs typeface="Microsoft YaHei" charset="-122"/>
                          </a:rPr>
                          <m:t>𝑃</m:t>
                        </m:r>
                        <m:r>
                          <a:rPr kumimoji="1" lang="en-US" altLang="zh-CN" sz="2800" i="1" baseline="-25000">
                            <a:latin typeface="Cambria Math" charset="0"/>
                            <a:ea typeface="Microsoft YaHei" charset="-122"/>
                            <a:cs typeface="Microsoft YaHei" charset="-122"/>
                          </a:rPr>
                          <m:t>𝑌</m:t>
                        </m:r>
                      </m:den>
                    </m:f>
                    <m:r>
                      <m:rPr>
                        <m:sty m:val="p"/>
                      </m:rPr>
                      <a:rPr kumimoji="1" lang="en-US" altLang="zh-CN" sz="2800">
                        <a:latin typeface="Cambria Math" charset="0"/>
                        <a:ea typeface="Microsoft YaHei" charset="-122"/>
                        <a:cs typeface="Microsoft YaHei" charset="-122"/>
                      </a:rPr>
                      <m:t>X</m:t>
                    </m:r>
                  </m:oMath>
                </a14:m>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 </a:t>
                </a:r>
                <a14:m>
                  <m:oMath xmlns:m="http://schemas.openxmlformats.org/officeDocument/2006/math">
                    <m:f>
                      <m:fPr>
                        <m:ctrlPr>
                          <a:rPr kumimoji="1" lang="mr-IN" altLang="zh-CN" sz="2800" i="1" dirty="0">
                            <a:latin typeface="Cambria Math" charset="0"/>
                            <a:ea typeface="Microsoft YaHei" charset="-122"/>
                            <a:cs typeface="Microsoft YaHei" charset="-122"/>
                          </a:rPr>
                        </m:ctrlPr>
                      </m:fPr>
                      <m:num>
                        <m:r>
                          <a:rPr kumimoji="1" lang="en-US" altLang="zh-CN" sz="2800" i="1" dirty="0">
                            <a:latin typeface="Cambria Math" charset="0"/>
                            <a:ea typeface="Microsoft YaHei" charset="-122"/>
                            <a:cs typeface="Microsoft YaHei" charset="-122"/>
                          </a:rPr>
                          <m:t>𝐼</m:t>
                        </m:r>
                      </m:num>
                      <m:den>
                        <m:r>
                          <a:rPr kumimoji="1" lang="en-US" altLang="zh-CN" sz="2800" i="1" dirty="0">
                            <a:latin typeface="Cambria Math" charset="0"/>
                            <a:ea typeface="Microsoft YaHei" charset="-122"/>
                            <a:cs typeface="Microsoft YaHei" charset="-122"/>
                          </a:rPr>
                          <m:t>𝑃</m:t>
                        </m:r>
                        <m:r>
                          <a:rPr kumimoji="1" lang="en-US" altLang="zh-CN" sz="2800" i="1" baseline="-25000" dirty="0">
                            <a:latin typeface="Cambria Math" charset="0"/>
                            <a:ea typeface="Microsoft YaHei" charset="-122"/>
                            <a:cs typeface="Microsoft YaHei" charset="-122"/>
                          </a:rPr>
                          <m:t>𝑌</m:t>
                        </m:r>
                      </m:den>
                    </m:f>
                  </m:oMath>
                </a14:m>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                    </a:t>
                </a:r>
                <a:endParaRPr kumimoji="1" lang="en-US" altLang="zh-CN" sz="2000" dirty="0" smtClean="0">
                  <a:latin typeface="Microsoft YaHei" charset="-122"/>
                  <a:ea typeface="Microsoft YaHei" charset="-122"/>
                  <a:cs typeface="Microsoft YaHei"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60420" y="2133299"/>
                <a:ext cx="11646097" cy="4238276"/>
              </a:xfrm>
              <a:prstGeom prst="rect">
                <a:avLst/>
              </a:prstGeom>
              <a:blipFill rotWithShape="0">
                <a:blip r:embed="rId4"/>
                <a:stretch>
                  <a:fillRect l="-523"/>
                </a:stretch>
              </a:blipFill>
            </p:spPr>
            <p:txBody>
              <a:bodyPr/>
              <a:lstStyle/>
              <a:p>
                <a:r>
                  <a:rPr lang="zh-CN" altLang="en-US">
                    <a:noFill/>
                  </a:rPr>
                  <a:t> </a:t>
                </a:r>
              </a:p>
            </p:txBody>
          </p:sp>
        </mc:Fallback>
      </mc:AlternateContent>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1002797620"/>
              </p:ext>
            </p:extLst>
          </p:nvPr>
        </p:nvGraphicFramePr>
        <p:xfrm>
          <a:off x="3545703" y="3354279"/>
          <a:ext cx="2277581" cy="523228"/>
        </p:xfrm>
        <a:graphic>
          <a:graphicData uri="http://schemas.openxmlformats.org/presentationml/2006/ole">
            <mc:AlternateContent xmlns:mc="http://schemas.openxmlformats.org/markup-compatibility/2006">
              <mc:Choice xmlns:v="urn:schemas-microsoft-com:vml" Requires="v">
                <p:oleObj spid="_x0000_s144408" r:id="rId10" imgW="939600" imgH="215640" progId="Equation.KSEE3">
                  <p:embed/>
                </p:oleObj>
              </mc:Choice>
              <mc:Fallback>
                <p:oleObj r:id="rId10" imgW="939600" imgH="215640" progId="Equation.KSEE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45703" y="3354279"/>
                        <a:ext cx="2277581" cy="523228"/>
                      </a:xfrm>
                      <a:prstGeom prst="rect">
                        <a:avLst/>
                      </a:prstGeom>
                      <a:noFill/>
                    </p:spPr>
                  </p:pic>
                </p:oleObj>
              </mc:Fallback>
            </mc:AlternateContent>
          </a:graphicData>
        </a:graphic>
      </p:graphicFrame>
      <p:sp>
        <p:nvSpPr>
          <p:cNvPr id="18"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12"/>
          <a:stretch>
            <a:fillRect/>
          </a:stretch>
        </p:blipFill>
        <p:spPr>
          <a:xfrm>
            <a:off x="9221408" y="4511151"/>
            <a:ext cx="609600" cy="762000"/>
          </a:xfrm>
          <a:prstGeom prst="rect">
            <a:avLst/>
          </a:prstGeom>
        </p:spPr>
      </p:pic>
      <p:sp>
        <p:nvSpPr>
          <p:cNvPr id="22" name="心形 21"/>
          <p:cNvSpPr/>
          <p:nvPr/>
        </p:nvSpPr>
        <p:spPr>
          <a:xfrm>
            <a:off x="5800872" y="4795662"/>
            <a:ext cx="545432" cy="523228"/>
          </a:xfrm>
          <a:prstGeom prst="hear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心形 23"/>
          <p:cNvSpPr/>
          <p:nvPr/>
        </p:nvSpPr>
        <p:spPr>
          <a:xfrm>
            <a:off x="10273330" y="4734099"/>
            <a:ext cx="545432" cy="523228"/>
          </a:xfrm>
          <a:prstGeom prst="hear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6790934" y="4795662"/>
            <a:ext cx="2430474" cy="461665"/>
          </a:xfrm>
          <a:prstGeom prst="rect">
            <a:avLst/>
          </a:prstGeom>
        </p:spPr>
        <p:txBody>
          <a:bodyPr wrap="none">
            <a:spAutoFit/>
          </a:bodyPr>
          <a:lstStyle/>
          <a:p>
            <a:r>
              <a:rPr kumimoji="1" lang="zh-CN" altLang="en-US" sz="2400" dirty="0">
                <a:latin typeface="Microsoft YaHei" charset="-122"/>
                <a:ea typeface="Microsoft YaHei" charset="-122"/>
                <a:cs typeface="Microsoft YaHei" charset="-122"/>
              </a:rPr>
              <a:t> 预算线的斜率：</a:t>
            </a:r>
            <a:endParaRPr lang="zh-CN" altLang="en-US" sz="2400" dirty="0"/>
          </a:p>
        </p:txBody>
      </p:sp>
    </p:spTree>
    <p:extLst>
      <p:ext uri="{BB962C8B-B14F-4D97-AF65-F5344CB8AC3E}">
        <p14:creationId xmlns:p14="http://schemas.microsoft.com/office/powerpoint/2010/main" val="5625914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3.3.2</a:t>
            </a:r>
            <a:r>
              <a:rPr lang="zh-CN" altLang="en-US" sz="2800" dirty="0" smtClean="0">
                <a:latin typeface="Microsoft YaHei" charset="-122"/>
                <a:ea typeface="Microsoft YaHei" charset="-122"/>
                <a:cs typeface="Microsoft YaHei" charset="-122"/>
              </a:rPr>
              <a:t> 消费者的预算线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一、消费者预算线</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160421" y="2133299"/>
            <a:ext cx="11794014" cy="2400657"/>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例题：小明现在预备用</a:t>
            </a:r>
            <a:r>
              <a:rPr kumimoji="1" lang="en-US" altLang="zh-CN" sz="2000" dirty="0">
                <a:latin typeface="Microsoft YaHei" charset="-122"/>
                <a:ea typeface="Microsoft YaHei" charset="-122"/>
                <a:cs typeface="Microsoft YaHei" charset="-122"/>
              </a:rPr>
              <a:t>1000</a:t>
            </a:r>
            <a:r>
              <a:rPr kumimoji="1" lang="zh-CN" altLang="en-US" sz="2000" dirty="0">
                <a:latin typeface="Microsoft YaHei" charset="-122"/>
                <a:ea typeface="Microsoft YaHei" charset="-122"/>
                <a:cs typeface="Microsoft YaHei" charset="-122"/>
              </a:rPr>
              <a:t>元来购买牛肉和大米，牛肉的价格为每斤</a:t>
            </a:r>
            <a:r>
              <a:rPr kumimoji="1" lang="en-US" altLang="zh-CN" sz="2000" dirty="0">
                <a:latin typeface="Microsoft YaHei" charset="-122"/>
                <a:ea typeface="Microsoft YaHei" charset="-122"/>
                <a:cs typeface="Microsoft YaHei" charset="-122"/>
              </a:rPr>
              <a:t>20</a:t>
            </a:r>
            <a:r>
              <a:rPr kumimoji="1" lang="zh-CN" altLang="en-US" sz="2000" dirty="0">
                <a:latin typeface="Microsoft YaHei" charset="-122"/>
                <a:ea typeface="Microsoft YaHei" charset="-122"/>
                <a:cs typeface="Microsoft YaHei" charset="-122"/>
              </a:rPr>
              <a:t>元，大米的价格为每斤</a:t>
            </a:r>
            <a:r>
              <a:rPr kumimoji="1" lang="en-US" altLang="zh-CN" sz="2000" dirty="0">
                <a:latin typeface="Microsoft YaHei" charset="-122"/>
                <a:ea typeface="Microsoft YaHei" charset="-122"/>
                <a:cs typeface="Microsoft YaHei" charset="-122"/>
              </a:rPr>
              <a:t>5</a:t>
            </a:r>
            <a:r>
              <a:rPr kumimoji="1" lang="zh-CN" altLang="en-US" sz="2000" dirty="0">
                <a:latin typeface="Microsoft YaHei" charset="-122"/>
                <a:ea typeface="Microsoft YaHei" charset="-122"/>
                <a:cs typeface="Microsoft YaHei" charset="-122"/>
              </a:rPr>
              <a:t>元。</a:t>
            </a:r>
          </a:p>
          <a:p>
            <a:pPr>
              <a:lnSpc>
                <a:spcPct val="150000"/>
              </a:lnSpc>
            </a:pP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1</a:t>
            </a:r>
            <a:r>
              <a:rPr kumimoji="1" lang="zh-CN" altLang="en-US" sz="2000" dirty="0">
                <a:latin typeface="Microsoft YaHei" charset="-122"/>
                <a:ea typeface="Microsoft YaHei" charset="-122"/>
                <a:cs typeface="Microsoft YaHei" charset="-122"/>
              </a:rPr>
              <a:t>）请写出小明购买牛肉和大米的预算线方程。</a:t>
            </a:r>
          </a:p>
          <a:p>
            <a:pPr>
              <a:lnSpc>
                <a:spcPct val="150000"/>
              </a:lnSpc>
            </a:pP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2</a:t>
            </a:r>
            <a:r>
              <a:rPr kumimoji="1" lang="zh-CN" altLang="en-US" sz="2000" dirty="0">
                <a:latin typeface="Microsoft YaHei" charset="-122"/>
                <a:ea typeface="Microsoft YaHei" charset="-122"/>
                <a:cs typeface="Microsoft YaHei" charset="-122"/>
              </a:rPr>
              <a:t>）如果以牛肉的购买量为纵轴，大米的购买量为横轴，预算线的斜率为多少？</a:t>
            </a:r>
          </a:p>
          <a:p>
            <a:pPr>
              <a:lnSpc>
                <a:spcPct val="150000"/>
              </a:lnSpc>
            </a:pP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3</a:t>
            </a:r>
            <a:r>
              <a:rPr kumimoji="1" lang="zh-CN" altLang="en-US" sz="2000" dirty="0">
                <a:latin typeface="Microsoft YaHei" charset="-122"/>
                <a:ea typeface="Microsoft YaHei" charset="-122"/>
                <a:cs typeface="Microsoft YaHei" charset="-122"/>
              </a:rPr>
              <a:t>）如果大米的价格降低到每斤</a:t>
            </a:r>
            <a:r>
              <a:rPr kumimoji="1" lang="en-US" altLang="zh-CN" sz="2000" dirty="0">
                <a:latin typeface="Microsoft YaHei" charset="-122"/>
                <a:ea typeface="Microsoft YaHei" charset="-122"/>
                <a:cs typeface="Microsoft YaHei" charset="-122"/>
              </a:rPr>
              <a:t>4</a:t>
            </a:r>
            <a:r>
              <a:rPr kumimoji="1" lang="zh-CN" altLang="en-US" sz="2000" dirty="0">
                <a:latin typeface="Microsoft YaHei" charset="-122"/>
                <a:ea typeface="Microsoft YaHei" charset="-122"/>
                <a:cs typeface="Microsoft YaHei" charset="-122"/>
              </a:rPr>
              <a:t>元，请写出新的预算线方程。</a:t>
            </a:r>
          </a:p>
          <a:p>
            <a:pPr>
              <a:lnSpc>
                <a:spcPct val="150000"/>
              </a:lnSpc>
            </a:pPr>
            <a:endParaRPr kumimoji="1" lang="en-US" altLang="zh-CN" sz="2000" dirty="0" smtClean="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4414939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3.3.2</a:t>
            </a:r>
            <a:r>
              <a:rPr lang="zh-CN" altLang="en-US" sz="2800" dirty="0" smtClean="0">
                <a:latin typeface="Microsoft YaHei" charset="-122"/>
                <a:ea typeface="Microsoft YaHei" charset="-122"/>
                <a:cs typeface="Microsoft YaHei" charset="-122"/>
              </a:rPr>
              <a:t> 消费者的预算线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一、消费者预算线</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160421" y="2133299"/>
            <a:ext cx="11508528" cy="3785652"/>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例题：小明现在预备用</a:t>
            </a:r>
            <a:r>
              <a:rPr kumimoji="1" lang="en-US" altLang="zh-CN" sz="2000" dirty="0">
                <a:latin typeface="Microsoft YaHei" charset="-122"/>
                <a:ea typeface="Microsoft YaHei" charset="-122"/>
                <a:cs typeface="Microsoft YaHei" charset="-122"/>
              </a:rPr>
              <a:t>1000</a:t>
            </a:r>
            <a:r>
              <a:rPr kumimoji="1" lang="zh-CN" altLang="en-US" sz="2000" dirty="0">
                <a:latin typeface="Microsoft YaHei" charset="-122"/>
                <a:ea typeface="Microsoft YaHei" charset="-122"/>
                <a:cs typeface="Microsoft YaHei" charset="-122"/>
              </a:rPr>
              <a:t>元来购买牛肉和大米，牛肉的价格为每斤</a:t>
            </a:r>
            <a:r>
              <a:rPr kumimoji="1" lang="en-US" altLang="zh-CN" sz="2000" dirty="0">
                <a:latin typeface="Microsoft YaHei" charset="-122"/>
                <a:ea typeface="Microsoft YaHei" charset="-122"/>
                <a:cs typeface="Microsoft YaHei" charset="-122"/>
              </a:rPr>
              <a:t>20</a:t>
            </a:r>
            <a:r>
              <a:rPr kumimoji="1" lang="zh-CN" altLang="en-US" sz="2000" dirty="0">
                <a:latin typeface="Microsoft YaHei" charset="-122"/>
                <a:ea typeface="Microsoft YaHei" charset="-122"/>
                <a:cs typeface="Microsoft YaHei" charset="-122"/>
              </a:rPr>
              <a:t>元，大米的价格为每斤</a:t>
            </a:r>
            <a:r>
              <a:rPr kumimoji="1" lang="en-US" altLang="zh-CN" sz="2000" dirty="0">
                <a:latin typeface="Microsoft YaHei" charset="-122"/>
                <a:ea typeface="Microsoft YaHei" charset="-122"/>
                <a:cs typeface="Microsoft YaHei" charset="-122"/>
              </a:rPr>
              <a:t>5</a:t>
            </a:r>
            <a:r>
              <a:rPr kumimoji="1" lang="zh-CN" altLang="en-US" sz="2000" dirty="0">
                <a:latin typeface="Microsoft YaHei" charset="-122"/>
                <a:ea typeface="Microsoft YaHei" charset="-122"/>
                <a:cs typeface="Microsoft YaHei" charset="-122"/>
              </a:rPr>
              <a:t>元。</a:t>
            </a:r>
          </a:p>
          <a:p>
            <a:pPr>
              <a:lnSpc>
                <a:spcPct val="150000"/>
              </a:lnSpc>
            </a:pP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1</a:t>
            </a:r>
            <a:r>
              <a:rPr kumimoji="1" lang="zh-CN" altLang="en-US" sz="2000" dirty="0">
                <a:latin typeface="Microsoft YaHei" charset="-122"/>
                <a:ea typeface="Microsoft YaHei" charset="-122"/>
                <a:cs typeface="Microsoft YaHei" charset="-122"/>
              </a:rPr>
              <a:t>）请写出小明购买牛肉和大米的预算线方程。</a:t>
            </a:r>
          </a:p>
          <a:p>
            <a:pPr>
              <a:lnSpc>
                <a:spcPct val="150000"/>
              </a:lnSpc>
            </a:pP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2</a:t>
            </a:r>
            <a:r>
              <a:rPr kumimoji="1" lang="zh-CN" altLang="en-US" sz="2000" dirty="0">
                <a:latin typeface="Microsoft YaHei" charset="-122"/>
                <a:ea typeface="Microsoft YaHei" charset="-122"/>
                <a:cs typeface="Microsoft YaHei" charset="-122"/>
              </a:rPr>
              <a:t>）如果以牛肉的购买量为纵轴，大米的购买量为横轴，预算线的斜率为多少？</a:t>
            </a:r>
          </a:p>
          <a:p>
            <a:pPr>
              <a:lnSpc>
                <a:spcPct val="150000"/>
              </a:lnSpc>
            </a:pP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3</a:t>
            </a:r>
            <a:r>
              <a:rPr kumimoji="1" lang="zh-CN" altLang="en-US" sz="2000" dirty="0">
                <a:latin typeface="Microsoft YaHei" charset="-122"/>
                <a:ea typeface="Microsoft YaHei" charset="-122"/>
                <a:cs typeface="Microsoft YaHei" charset="-122"/>
              </a:rPr>
              <a:t>）如果大米的价格降低到每斤</a:t>
            </a:r>
            <a:r>
              <a:rPr kumimoji="1" lang="en-US" altLang="zh-CN" sz="2000" dirty="0">
                <a:latin typeface="Microsoft YaHei" charset="-122"/>
                <a:ea typeface="Microsoft YaHei" charset="-122"/>
                <a:cs typeface="Microsoft YaHei" charset="-122"/>
              </a:rPr>
              <a:t>4</a:t>
            </a:r>
            <a:r>
              <a:rPr kumimoji="1" lang="zh-CN" altLang="en-US" sz="2000" dirty="0">
                <a:latin typeface="Microsoft YaHei" charset="-122"/>
                <a:ea typeface="Microsoft YaHei" charset="-122"/>
                <a:cs typeface="Microsoft YaHei" charset="-122"/>
              </a:rPr>
              <a:t>元，请写出新的预算线方程</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a:latin typeface="Microsoft YaHei" charset="-122"/>
                <a:ea typeface="Microsoft YaHei" charset="-122"/>
                <a:cs typeface="Microsoft YaHei" charset="-122"/>
              </a:rPr>
              <a:t>解：</a:t>
            </a:r>
          </a:p>
          <a:p>
            <a:pPr>
              <a:lnSpc>
                <a:spcPct val="150000"/>
              </a:lnSpc>
            </a:pP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1</a:t>
            </a:r>
            <a:r>
              <a:rPr kumimoji="1" lang="zh-CN" altLang="en-US" sz="2000" dirty="0">
                <a:latin typeface="Microsoft YaHei" charset="-122"/>
                <a:ea typeface="Microsoft YaHei" charset="-122"/>
                <a:cs typeface="Microsoft YaHei" charset="-122"/>
              </a:rPr>
              <a:t>）假设大米的购买量为</a:t>
            </a:r>
            <a:r>
              <a:rPr kumimoji="1" lang="en-US" altLang="zh-CN" sz="2000" dirty="0">
                <a:latin typeface="Microsoft YaHei" charset="-122"/>
                <a:ea typeface="Microsoft YaHei" charset="-122"/>
                <a:cs typeface="Microsoft YaHei" charset="-122"/>
              </a:rPr>
              <a:t>X</a:t>
            </a:r>
            <a:r>
              <a:rPr kumimoji="1" lang="zh-CN" altLang="en-US" sz="2000" dirty="0">
                <a:latin typeface="Microsoft YaHei" charset="-122"/>
                <a:ea typeface="Microsoft YaHei" charset="-122"/>
                <a:cs typeface="Microsoft YaHei" charset="-122"/>
              </a:rPr>
              <a:t>，牛肉的购买量为</a:t>
            </a:r>
            <a:r>
              <a:rPr kumimoji="1" lang="en-US" altLang="zh-CN" sz="2000" dirty="0">
                <a:latin typeface="Microsoft YaHei" charset="-122"/>
                <a:ea typeface="Microsoft YaHei" charset="-122"/>
                <a:cs typeface="Microsoft YaHei" charset="-122"/>
              </a:rPr>
              <a:t>Y</a:t>
            </a:r>
            <a:r>
              <a:rPr kumimoji="1" lang="zh-CN" altLang="en-US" sz="2000" dirty="0">
                <a:latin typeface="Microsoft YaHei" charset="-122"/>
                <a:ea typeface="Microsoft YaHei" charset="-122"/>
                <a:cs typeface="Microsoft YaHei" charset="-122"/>
              </a:rPr>
              <a:t>，则预算线方程为</a:t>
            </a:r>
            <a:r>
              <a:rPr kumimoji="1" lang="zh-CN" altLang="en-US" sz="2000" dirty="0" smtClean="0">
                <a:latin typeface="Microsoft YaHei" charset="-122"/>
                <a:ea typeface="Microsoft YaHei" charset="-122"/>
                <a:cs typeface="Microsoft YaHei" charset="-122"/>
              </a:rPr>
              <a:t>：</a:t>
            </a:r>
            <a:r>
              <a:rPr kumimoji="1" lang="en-US" altLang="zh-CN" sz="2000" dirty="0" smtClean="0">
                <a:latin typeface="Microsoft YaHei" charset="-122"/>
                <a:ea typeface="Microsoft YaHei" charset="-122"/>
                <a:cs typeface="Microsoft YaHei" charset="-122"/>
              </a:rPr>
              <a:t>1000=5X+20Y</a:t>
            </a:r>
            <a:endParaRPr kumimoji="1" lang="en-US" altLang="zh-CN" sz="2000" dirty="0">
              <a:latin typeface="Microsoft YaHei" charset="-122"/>
              <a:ea typeface="Microsoft YaHei" charset="-122"/>
              <a:cs typeface="Microsoft YaHei" charset="-122"/>
            </a:endParaRPr>
          </a:p>
          <a:p>
            <a:pPr>
              <a:lnSpc>
                <a:spcPct val="150000"/>
              </a:lnSpc>
            </a:pPr>
            <a:endParaRPr kumimoji="1" lang="zh-CN" altLang="en-US" sz="2000" dirty="0">
              <a:latin typeface="Microsoft YaHei" charset="-122"/>
              <a:ea typeface="Microsoft YaHei" charset="-122"/>
              <a:cs typeface="Microsoft YaHei" charset="-122"/>
            </a:endParaRPr>
          </a:p>
          <a:p>
            <a:pPr>
              <a:lnSpc>
                <a:spcPct val="150000"/>
              </a:lnSpc>
            </a:pPr>
            <a:endParaRPr kumimoji="1" lang="en-US" altLang="zh-CN" sz="2000" dirty="0" smtClean="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5546843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文本框 2"/>
          <p:cNvSpPr txBox="1"/>
          <p:nvPr/>
        </p:nvSpPr>
        <p:spPr>
          <a:xfrm>
            <a:off x="8619067" y="783834"/>
            <a:ext cx="3183467" cy="830997"/>
          </a:xfrm>
          <a:prstGeom prst="rect">
            <a:avLst/>
          </a:prstGeom>
          <a:noFill/>
          <a:ln>
            <a:solidFill>
              <a:schemeClr val="accent1"/>
            </a:solidFill>
          </a:ln>
        </p:spPr>
        <p:txBody>
          <a:bodyPr wrap="square" rtlCol="0">
            <a:spAutoFit/>
          </a:bodyPr>
          <a:lstStyle/>
          <a:p>
            <a:r>
              <a:rPr kumimoji="1" lang="zh-CN" altLang="en-US" sz="2400" dirty="0" smtClean="0">
                <a:latin typeface="Microsoft YaHei" charset="-122"/>
                <a:ea typeface="Microsoft YaHei" charset="-122"/>
                <a:cs typeface="Microsoft YaHei" charset="-122"/>
              </a:rPr>
              <a:t>当边际效用</a:t>
            </a:r>
            <a:r>
              <a:rPr kumimoji="1" lang="en-US" altLang="zh-CN" sz="2400" dirty="0" smtClean="0">
                <a:latin typeface="Microsoft YaHei" charset="-122"/>
                <a:ea typeface="Microsoft YaHei" charset="-122"/>
                <a:cs typeface="Microsoft YaHei" charset="-122"/>
              </a:rPr>
              <a:t>=0</a:t>
            </a:r>
            <a:r>
              <a:rPr kumimoji="1" lang="zh-CN" altLang="en-US" sz="2400" dirty="0" smtClean="0">
                <a:latin typeface="Microsoft YaHei" charset="-122"/>
                <a:ea typeface="Microsoft YaHei" charset="-122"/>
                <a:cs typeface="Microsoft YaHei" charset="-122"/>
              </a:rPr>
              <a:t>，总效用达到最大。</a:t>
            </a:r>
            <a:endParaRPr kumimoji="1" lang="zh-CN" altLang="en-US" sz="2400" dirty="0">
              <a:latin typeface="Microsoft YaHei" charset="-122"/>
              <a:ea typeface="Microsoft YaHei" charset="-122"/>
              <a:cs typeface="Microsoft YaHei" charset="-122"/>
            </a:endParaRPr>
          </a:p>
        </p:txBody>
      </p:sp>
      <p:sp>
        <p:nvSpPr>
          <p:cNvPr id="4" name="文本框 3"/>
          <p:cNvSpPr txBox="1"/>
          <p:nvPr/>
        </p:nvSpPr>
        <p:spPr>
          <a:xfrm>
            <a:off x="8619067" y="1799834"/>
            <a:ext cx="3183467" cy="830997"/>
          </a:xfrm>
          <a:prstGeom prst="rect">
            <a:avLst/>
          </a:prstGeom>
          <a:noFill/>
          <a:ln>
            <a:solidFill>
              <a:schemeClr val="accent1"/>
            </a:solidFill>
          </a:ln>
        </p:spPr>
        <p:txBody>
          <a:bodyPr wrap="square" rtlCol="0">
            <a:spAutoFit/>
          </a:bodyPr>
          <a:lstStyle/>
          <a:p>
            <a:r>
              <a:rPr kumimoji="1" lang="zh-CN" altLang="en-US" sz="2400" dirty="0" smtClean="0">
                <a:latin typeface="Microsoft YaHei" charset="-122"/>
                <a:ea typeface="Microsoft YaHei" charset="-122"/>
                <a:cs typeface="Microsoft YaHei" charset="-122"/>
              </a:rPr>
              <a:t>随着消费数量的增加，边际效用递减。</a:t>
            </a:r>
            <a:endParaRPr kumimoji="1" lang="zh-CN" altLang="en-US" sz="2400" dirty="0">
              <a:latin typeface="Microsoft YaHei" charset="-122"/>
              <a:ea typeface="Microsoft YaHei" charset="-122"/>
              <a:cs typeface="Microsoft YaHei"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127585564"/>
              </p:ext>
            </p:extLst>
          </p:nvPr>
        </p:nvGraphicFramePr>
        <p:xfrm>
          <a:off x="8908696" y="2888748"/>
          <a:ext cx="2198234" cy="1023835"/>
        </p:xfrm>
        <a:graphic>
          <a:graphicData uri="http://schemas.openxmlformats.org/presentationml/2006/ole">
            <mc:AlternateContent xmlns:mc="http://schemas.openxmlformats.org/markup-compatibility/2006">
              <mc:Choice xmlns:v="urn:schemas-microsoft-com:vml" Requires="v">
                <p:oleObj spid="_x0000_s158730" r:id="rId10" imgW="927000" imgH="431640" progId="Equation.KSEE3">
                  <p:embed/>
                </p:oleObj>
              </mc:Choice>
              <mc:Fallback>
                <p:oleObj r:id="rId10" imgW="927000" imgH="431640" progId="Equation.KSEE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08696" y="2888748"/>
                        <a:ext cx="2198234" cy="1023835"/>
                      </a:xfrm>
                      <a:prstGeom prst="rect">
                        <a:avLst/>
                      </a:prstGeom>
                      <a:noFill/>
                      <a:ln>
                        <a:solidFill>
                          <a:schemeClr val="accent1"/>
                        </a:solidFill>
                      </a:ln>
                    </p:spPr>
                  </p:pic>
                </p:oleObj>
              </mc:Fallback>
            </mc:AlternateContent>
          </a:graphicData>
        </a:graphic>
      </p:graphicFrame>
    </p:spTree>
    <p:custDataLst>
      <p:tags r:id="rId2"/>
    </p:custDataLst>
    <p:extLst>
      <p:ext uri="{BB962C8B-B14F-4D97-AF65-F5344CB8AC3E}">
        <p14:creationId xmlns:p14="http://schemas.microsoft.com/office/powerpoint/2010/main" val="15348903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3.3.2</a:t>
            </a:r>
            <a:r>
              <a:rPr lang="zh-CN" altLang="en-US" sz="2800" dirty="0" smtClean="0">
                <a:latin typeface="Microsoft YaHei" charset="-122"/>
                <a:ea typeface="Microsoft YaHei" charset="-122"/>
                <a:cs typeface="Microsoft YaHei" charset="-122"/>
              </a:rPr>
              <a:t> 消费者的预算线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一、消费者预算线</a:t>
            </a:r>
            <a:endParaRPr kumimoji="1" lang="zh-CN" altLang="en-US" sz="20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6" name="文本框 5"/>
              <p:cNvSpPr txBox="1"/>
              <p:nvPr/>
            </p:nvSpPr>
            <p:spPr>
              <a:xfrm>
                <a:off x="160421" y="2133299"/>
                <a:ext cx="11740226" cy="4176913"/>
              </a:xfrm>
              <a:prstGeom prst="rect">
                <a:avLst/>
              </a:prstGeom>
              <a:noFill/>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例题：小明现在预备用</a:t>
                </a:r>
                <a:r>
                  <a:rPr kumimoji="1" lang="en-US" altLang="zh-CN" sz="2000" dirty="0">
                    <a:latin typeface="Microsoft YaHei" charset="-122"/>
                    <a:ea typeface="Microsoft YaHei" charset="-122"/>
                    <a:cs typeface="Microsoft YaHei" charset="-122"/>
                  </a:rPr>
                  <a:t>1000</a:t>
                </a:r>
                <a:r>
                  <a:rPr kumimoji="1" lang="zh-CN" altLang="en-US" sz="2000" dirty="0">
                    <a:latin typeface="Microsoft YaHei" charset="-122"/>
                    <a:ea typeface="Microsoft YaHei" charset="-122"/>
                    <a:cs typeface="Microsoft YaHei" charset="-122"/>
                  </a:rPr>
                  <a:t>元来购买牛肉和大米，牛肉的价格为每斤</a:t>
                </a:r>
                <a:r>
                  <a:rPr kumimoji="1" lang="en-US" altLang="zh-CN" sz="2000" dirty="0">
                    <a:latin typeface="Microsoft YaHei" charset="-122"/>
                    <a:ea typeface="Microsoft YaHei" charset="-122"/>
                    <a:cs typeface="Microsoft YaHei" charset="-122"/>
                  </a:rPr>
                  <a:t>20</a:t>
                </a:r>
                <a:r>
                  <a:rPr kumimoji="1" lang="zh-CN" altLang="en-US" sz="2000" dirty="0">
                    <a:latin typeface="Microsoft YaHei" charset="-122"/>
                    <a:ea typeface="Microsoft YaHei" charset="-122"/>
                    <a:cs typeface="Microsoft YaHei" charset="-122"/>
                  </a:rPr>
                  <a:t>元，大米的价格为每斤</a:t>
                </a:r>
                <a:r>
                  <a:rPr kumimoji="1" lang="en-US" altLang="zh-CN" sz="2000" dirty="0">
                    <a:latin typeface="Microsoft YaHei" charset="-122"/>
                    <a:ea typeface="Microsoft YaHei" charset="-122"/>
                    <a:cs typeface="Microsoft YaHei" charset="-122"/>
                  </a:rPr>
                  <a:t>5</a:t>
                </a:r>
                <a:r>
                  <a:rPr kumimoji="1" lang="zh-CN" altLang="en-US" sz="2000" dirty="0">
                    <a:latin typeface="Microsoft YaHei" charset="-122"/>
                    <a:ea typeface="Microsoft YaHei" charset="-122"/>
                    <a:cs typeface="Microsoft YaHei" charset="-122"/>
                  </a:rPr>
                  <a:t>元。</a:t>
                </a:r>
              </a:p>
              <a:p>
                <a:pPr>
                  <a:lnSpc>
                    <a:spcPct val="150000"/>
                  </a:lnSpc>
                </a:pP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1</a:t>
                </a:r>
                <a:r>
                  <a:rPr kumimoji="1" lang="zh-CN" altLang="en-US" sz="2000" dirty="0">
                    <a:latin typeface="Microsoft YaHei" charset="-122"/>
                    <a:ea typeface="Microsoft YaHei" charset="-122"/>
                    <a:cs typeface="Microsoft YaHei" charset="-122"/>
                  </a:rPr>
                  <a:t>）请写出小明购买牛肉和大米的预算线方程。</a:t>
                </a:r>
              </a:p>
              <a:p>
                <a:pPr>
                  <a:lnSpc>
                    <a:spcPct val="150000"/>
                  </a:lnSpc>
                </a:pP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2</a:t>
                </a:r>
                <a:r>
                  <a:rPr kumimoji="1" lang="zh-CN" altLang="en-US" sz="2000" dirty="0">
                    <a:latin typeface="Microsoft YaHei" charset="-122"/>
                    <a:ea typeface="Microsoft YaHei" charset="-122"/>
                    <a:cs typeface="Microsoft YaHei" charset="-122"/>
                  </a:rPr>
                  <a:t>）如果以牛肉的购买量为纵轴，大米的购买量为横轴，预算线的斜率为多少？</a:t>
                </a:r>
              </a:p>
              <a:p>
                <a:pPr>
                  <a:lnSpc>
                    <a:spcPct val="150000"/>
                  </a:lnSpc>
                </a:pP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3</a:t>
                </a:r>
                <a:r>
                  <a:rPr kumimoji="1" lang="zh-CN" altLang="en-US" sz="2000" dirty="0">
                    <a:latin typeface="Microsoft YaHei" charset="-122"/>
                    <a:ea typeface="Microsoft YaHei" charset="-122"/>
                    <a:cs typeface="Microsoft YaHei" charset="-122"/>
                  </a:rPr>
                  <a:t>）如果大米的价格降低到每斤</a:t>
                </a:r>
                <a:r>
                  <a:rPr kumimoji="1" lang="en-US" altLang="zh-CN" sz="2000" dirty="0">
                    <a:latin typeface="Microsoft YaHei" charset="-122"/>
                    <a:ea typeface="Microsoft YaHei" charset="-122"/>
                    <a:cs typeface="Microsoft YaHei" charset="-122"/>
                  </a:rPr>
                  <a:t>4</a:t>
                </a:r>
                <a:r>
                  <a:rPr kumimoji="1" lang="zh-CN" altLang="en-US" sz="2000" dirty="0">
                    <a:latin typeface="Microsoft YaHei" charset="-122"/>
                    <a:ea typeface="Microsoft YaHei" charset="-122"/>
                    <a:cs typeface="Microsoft YaHei" charset="-122"/>
                  </a:rPr>
                  <a:t>元，请写出新的预算线方程</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a:latin typeface="Microsoft YaHei" charset="-122"/>
                    <a:ea typeface="Microsoft YaHei" charset="-122"/>
                    <a:cs typeface="Microsoft YaHei" charset="-122"/>
                  </a:rPr>
                  <a:t>解：</a:t>
                </a:r>
              </a:p>
              <a:p>
                <a:pPr>
                  <a:lnSpc>
                    <a:spcPct val="150000"/>
                  </a:lnSpc>
                </a:pP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1</a:t>
                </a:r>
                <a:r>
                  <a:rPr kumimoji="1" lang="zh-CN" altLang="en-US" sz="2000" dirty="0">
                    <a:latin typeface="Microsoft YaHei" charset="-122"/>
                    <a:ea typeface="Microsoft YaHei" charset="-122"/>
                    <a:cs typeface="Microsoft YaHei" charset="-122"/>
                  </a:rPr>
                  <a:t>）假设大米的购买量为</a:t>
                </a:r>
                <a:r>
                  <a:rPr kumimoji="1" lang="en-US" altLang="zh-CN" sz="2000" dirty="0">
                    <a:latin typeface="Microsoft YaHei" charset="-122"/>
                    <a:ea typeface="Microsoft YaHei" charset="-122"/>
                    <a:cs typeface="Microsoft YaHei" charset="-122"/>
                  </a:rPr>
                  <a:t>X</a:t>
                </a:r>
                <a:r>
                  <a:rPr kumimoji="1" lang="zh-CN" altLang="en-US" sz="2000" dirty="0">
                    <a:latin typeface="Microsoft YaHei" charset="-122"/>
                    <a:ea typeface="Microsoft YaHei" charset="-122"/>
                    <a:cs typeface="Microsoft YaHei" charset="-122"/>
                  </a:rPr>
                  <a:t>，牛肉的购买量为</a:t>
                </a:r>
                <a:r>
                  <a:rPr kumimoji="1" lang="en-US" altLang="zh-CN" sz="2000" dirty="0">
                    <a:latin typeface="Microsoft YaHei" charset="-122"/>
                    <a:ea typeface="Microsoft YaHei" charset="-122"/>
                    <a:cs typeface="Microsoft YaHei" charset="-122"/>
                  </a:rPr>
                  <a:t>Y</a:t>
                </a:r>
                <a:r>
                  <a:rPr kumimoji="1" lang="zh-CN" altLang="en-US" sz="2000" dirty="0">
                    <a:latin typeface="Microsoft YaHei" charset="-122"/>
                    <a:ea typeface="Microsoft YaHei" charset="-122"/>
                    <a:cs typeface="Microsoft YaHei" charset="-122"/>
                  </a:rPr>
                  <a:t>，则预算线方程为</a:t>
                </a:r>
                <a:r>
                  <a:rPr kumimoji="1" lang="zh-CN" altLang="en-US" sz="2000" dirty="0" smtClean="0">
                    <a:latin typeface="Microsoft YaHei" charset="-122"/>
                    <a:ea typeface="Microsoft YaHei" charset="-122"/>
                    <a:cs typeface="Microsoft YaHei" charset="-122"/>
                  </a:rPr>
                  <a:t>：</a:t>
                </a:r>
                <a:r>
                  <a:rPr kumimoji="1" lang="en-US" altLang="zh-CN" sz="2000" dirty="0" smtClean="0">
                    <a:latin typeface="Microsoft YaHei" charset="-122"/>
                    <a:ea typeface="Microsoft YaHei" charset="-122"/>
                    <a:cs typeface="Microsoft YaHei" charset="-122"/>
                  </a:rPr>
                  <a:t>1000=5X+20Y</a:t>
                </a:r>
              </a:p>
              <a:p>
                <a:pPr>
                  <a:lnSpc>
                    <a:spcPct val="150000"/>
                  </a:lnSpc>
                </a:pP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2</a:t>
                </a:r>
                <a:r>
                  <a:rPr kumimoji="1" lang="zh-CN" altLang="en-US" sz="2000" dirty="0">
                    <a:latin typeface="Microsoft YaHei" charset="-122"/>
                    <a:ea typeface="Microsoft YaHei" charset="-122"/>
                    <a:cs typeface="Microsoft YaHei" charset="-122"/>
                  </a:rPr>
                  <a:t>）如果以牛肉的购买量为纵轴，大米的购买量为横轴，以上预算线可以改写为</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         预算线的斜率为：</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a:t>
                </a:r>
                <a14:m>
                  <m:oMath xmlns:m="http://schemas.openxmlformats.org/officeDocument/2006/math">
                    <m:f>
                      <m:fPr>
                        <m:ctrlPr>
                          <a:rPr kumimoji="1" lang="mr-IN" altLang="zh-CN" sz="2800" i="1" smtClean="0">
                            <a:latin typeface="Cambria Math" charset="0"/>
                            <a:ea typeface="Microsoft YaHei" charset="-122"/>
                            <a:cs typeface="Microsoft YaHei" charset="-122"/>
                          </a:rPr>
                        </m:ctrlPr>
                      </m:fPr>
                      <m:num>
                        <m:r>
                          <a:rPr kumimoji="1" lang="en-US" altLang="zh-CN" sz="2800" b="0" i="1" smtClean="0">
                            <a:latin typeface="Cambria Math"/>
                            <a:ea typeface="Microsoft YaHei" charset="-122"/>
                            <a:cs typeface="Microsoft YaHei" charset="-122"/>
                          </a:rPr>
                          <m:t>1</m:t>
                        </m:r>
                      </m:num>
                      <m:den>
                        <m:r>
                          <a:rPr kumimoji="1" lang="en-US" altLang="zh-CN" sz="2800" b="0" i="1" smtClean="0">
                            <a:latin typeface="Cambria Math"/>
                            <a:ea typeface="Microsoft YaHei" charset="-122"/>
                            <a:cs typeface="Microsoft YaHei" charset="-122"/>
                          </a:rPr>
                          <m:t>4</m:t>
                        </m:r>
                      </m:den>
                    </m:f>
                  </m:oMath>
                </a14:m>
                <a:endParaRPr kumimoji="1" lang="zh-CN" altLang="en-US" sz="2000" dirty="0">
                  <a:latin typeface="Microsoft YaHei" charset="-122"/>
                  <a:ea typeface="Microsoft YaHei" charset="-122"/>
                  <a:cs typeface="Microsoft YaHei"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60421" y="2133299"/>
                <a:ext cx="11740226" cy="4176913"/>
              </a:xfrm>
              <a:prstGeom prst="rect">
                <a:avLst/>
              </a:prstGeom>
              <a:blipFill rotWithShape="0">
                <a:blip r:embed="rId4"/>
                <a:stretch>
                  <a:fillRect l="-519" b="-876"/>
                </a:stretch>
              </a:blipFill>
            </p:spPr>
            <p:txBody>
              <a:bodyPr/>
              <a:lstStyle/>
              <a:p>
                <a:r>
                  <a:rPr lang="zh-CN" altLang="en-US">
                    <a:noFill/>
                  </a:rPr>
                  <a:t> </a:t>
                </a:r>
              </a:p>
            </p:txBody>
          </p:sp>
        </mc:Fallback>
      </mc:AlternateContent>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304537422"/>
              </p:ext>
            </p:extLst>
          </p:nvPr>
        </p:nvGraphicFramePr>
        <p:xfrm>
          <a:off x="9597359" y="4849456"/>
          <a:ext cx="1368430" cy="652636"/>
        </p:xfrm>
        <a:graphic>
          <a:graphicData uri="http://schemas.openxmlformats.org/presentationml/2006/ole">
            <mc:AlternateContent xmlns:mc="http://schemas.openxmlformats.org/markup-compatibility/2006">
              <mc:Choice xmlns:v="urn:schemas-microsoft-com:vml" Requires="v">
                <p:oleObj spid="_x0000_s147474" r:id="rId10" imgW="825480" imgH="393480" progId="Equation.KSEE3">
                  <p:embed/>
                </p:oleObj>
              </mc:Choice>
              <mc:Fallback>
                <p:oleObj r:id="rId10" imgW="825480" imgH="393480" progId="Equation.KSEE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97359" y="4849456"/>
                        <a:ext cx="1368430" cy="652636"/>
                      </a:xfrm>
                      <a:prstGeom prst="rect">
                        <a:avLst/>
                      </a:prstGeom>
                      <a:noFill/>
                    </p:spPr>
                  </p:pic>
                </p:oleObj>
              </mc:Fallback>
            </mc:AlternateContent>
          </a:graphicData>
        </a:graphic>
      </p:graphicFrame>
    </p:spTree>
    <p:extLst>
      <p:ext uri="{BB962C8B-B14F-4D97-AF65-F5344CB8AC3E}">
        <p14:creationId xmlns:p14="http://schemas.microsoft.com/office/powerpoint/2010/main" val="20908114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3.3.2</a:t>
            </a:r>
            <a:r>
              <a:rPr lang="zh-CN" altLang="en-US" sz="2800" dirty="0" smtClean="0">
                <a:latin typeface="Microsoft YaHei" charset="-122"/>
                <a:ea typeface="Microsoft YaHei" charset="-122"/>
                <a:cs typeface="Microsoft YaHei" charset="-122"/>
              </a:rPr>
              <a:t> 消费者的预算线</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一、消费者预算线</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160420" y="2133299"/>
            <a:ext cx="12031579" cy="2862322"/>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例题：小明现在预备用</a:t>
            </a:r>
            <a:r>
              <a:rPr kumimoji="1" lang="en-US" altLang="zh-CN" sz="2000" dirty="0">
                <a:latin typeface="Microsoft YaHei" charset="-122"/>
                <a:ea typeface="Microsoft YaHei" charset="-122"/>
                <a:cs typeface="Microsoft YaHei" charset="-122"/>
              </a:rPr>
              <a:t>1000</a:t>
            </a:r>
            <a:r>
              <a:rPr kumimoji="1" lang="zh-CN" altLang="en-US" sz="2000" dirty="0">
                <a:latin typeface="Microsoft YaHei" charset="-122"/>
                <a:ea typeface="Microsoft YaHei" charset="-122"/>
                <a:cs typeface="Microsoft YaHei" charset="-122"/>
              </a:rPr>
              <a:t>元来购买牛肉和大米，牛肉的价格为每斤</a:t>
            </a:r>
            <a:r>
              <a:rPr kumimoji="1" lang="en-US" altLang="zh-CN" sz="2000" dirty="0">
                <a:latin typeface="Microsoft YaHei" charset="-122"/>
                <a:ea typeface="Microsoft YaHei" charset="-122"/>
                <a:cs typeface="Microsoft YaHei" charset="-122"/>
              </a:rPr>
              <a:t>20</a:t>
            </a:r>
            <a:r>
              <a:rPr kumimoji="1" lang="zh-CN" altLang="en-US" sz="2000" dirty="0">
                <a:latin typeface="Microsoft YaHei" charset="-122"/>
                <a:ea typeface="Microsoft YaHei" charset="-122"/>
                <a:cs typeface="Microsoft YaHei" charset="-122"/>
              </a:rPr>
              <a:t>元，大米的价格为每斤</a:t>
            </a:r>
            <a:r>
              <a:rPr kumimoji="1" lang="en-US" altLang="zh-CN" sz="2000" dirty="0">
                <a:latin typeface="Microsoft YaHei" charset="-122"/>
                <a:ea typeface="Microsoft YaHei" charset="-122"/>
                <a:cs typeface="Microsoft YaHei" charset="-122"/>
              </a:rPr>
              <a:t>5</a:t>
            </a:r>
            <a:r>
              <a:rPr kumimoji="1" lang="zh-CN" altLang="en-US" sz="2000" dirty="0">
                <a:latin typeface="Microsoft YaHei" charset="-122"/>
                <a:ea typeface="Microsoft YaHei" charset="-122"/>
                <a:cs typeface="Microsoft YaHei" charset="-122"/>
              </a:rPr>
              <a:t>元。</a:t>
            </a:r>
          </a:p>
          <a:p>
            <a:pPr>
              <a:lnSpc>
                <a:spcPct val="150000"/>
              </a:lnSpc>
            </a:pP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1</a:t>
            </a:r>
            <a:r>
              <a:rPr kumimoji="1" lang="zh-CN" altLang="en-US" sz="2000" dirty="0">
                <a:latin typeface="Microsoft YaHei" charset="-122"/>
                <a:ea typeface="Microsoft YaHei" charset="-122"/>
                <a:cs typeface="Microsoft YaHei" charset="-122"/>
              </a:rPr>
              <a:t>）请写出小明购买牛肉和大米的预算线方程。</a:t>
            </a:r>
          </a:p>
          <a:p>
            <a:pPr>
              <a:lnSpc>
                <a:spcPct val="150000"/>
              </a:lnSpc>
            </a:pP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2</a:t>
            </a:r>
            <a:r>
              <a:rPr kumimoji="1" lang="zh-CN" altLang="en-US" sz="2000" dirty="0">
                <a:latin typeface="Microsoft YaHei" charset="-122"/>
                <a:ea typeface="Microsoft YaHei" charset="-122"/>
                <a:cs typeface="Microsoft YaHei" charset="-122"/>
              </a:rPr>
              <a:t>）如果以牛肉的购买量为纵轴，大米的购买量为横轴，预算线的斜率为多少？</a:t>
            </a:r>
          </a:p>
          <a:p>
            <a:pPr>
              <a:lnSpc>
                <a:spcPct val="150000"/>
              </a:lnSpc>
            </a:pP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3</a:t>
            </a:r>
            <a:r>
              <a:rPr kumimoji="1" lang="zh-CN" altLang="en-US" sz="2000" dirty="0">
                <a:latin typeface="Microsoft YaHei" charset="-122"/>
                <a:ea typeface="Microsoft YaHei" charset="-122"/>
                <a:cs typeface="Microsoft YaHei" charset="-122"/>
              </a:rPr>
              <a:t>）如果大米的价格降低到每斤</a:t>
            </a:r>
            <a:r>
              <a:rPr kumimoji="1" lang="en-US" altLang="zh-CN" sz="2000" dirty="0">
                <a:latin typeface="Microsoft YaHei" charset="-122"/>
                <a:ea typeface="Microsoft YaHei" charset="-122"/>
                <a:cs typeface="Microsoft YaHei" charset="-122"/>
              </a:rPr>
              <a:t>4</a:t>
            </a:r>
            <a:r>
              <a:rPr kumimoji="1" lang="zh-CN" altLang="en-US" sz="2000" dirty="0">
                <a:latin typeface="Microsoft YaHei" charset="-122"/>
                <a:ea typeface="Microsoft YaHei" charset="-122"/>
                <a:cs typeface="Microsoft YaHei" charset="-122"/>
              </a:rPr>
              <a:t>元，请写出新的预算线方程</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a:latin typeface="Microsoft YaHei" charset="-122"/>
                <a:ea typeface="Microsoft YaHei" charset="-122"/>
                <a:cs typeface="Microsoft YaHei" charset="-122"/>
              </a:rPr>
              <a:t>解：</a:t>
            </a:r>
          </a:p>
          <a:p>
            <a:pPr>
              <a:lnSpc>
                <a:spcPct val="150000"/>
              </a:lnSpc>
            </a:pPr>
            <a:r>
              <a:rPr kumimoji="1" lang="zh-CN" altLang="en-US" sz="2000" dirty="0" smtClean="0">
                <a:latin typeface="Microsoft YaHei" charset="-122"/>
                <a:ea typeface="Microsoft YaHei" charset="-122"/>
                <a:cs typeface="Microsoft YaHei" charset="-122"/>
              </a:rPr>
              <a:t>（</a:t>
            </a:r>
            <a:r>
              <a:rPr kumimoji="1" lang="en-US" altLang="zh-CN" sz="2000" dirty="0" smtClean="0">
                <a:latin typeface="Microsoft YaHei" charset="-122"/>
                <a:ea typeface="Microsoft YaHei" charset="-122"/>
                <a:cs typeface="Microsoft YaHei" charset="-122"/>
              </a:rPr>
              <a:t>3</a:t>
            </a:r>
            <a:r>
              <a:rPr kumimoji="1" lang="zh-CN" altLang="en-US" sz="2000" dirty="0">
                <a:latin typeface="Microsoft YaHei" charset="-122"/>
                <a:ea typeface="Microsoft YaHei" charset="-122"/>
                <a:cs typeface="Microsoft YaHei" charset="-122"/>
              </a:rPr>
              <a:t>）如果大米的价格降低到每斤</a:t>
            </a:r>
            <a:r>
              <a:rPr kumimoji="1" lang="en-US" altLang="zh-CN" sz="2000" dirty="0">
                <a:latin typeface="Microsoft YaHei" charset="-122"/>
                <a:ea typeface="Microsoft YaHei" charset="-122"/>
                <a:cs typeface="Microsoft YaHei" charset="-122"/>
              </a:rPr>
              <a:t>4</a:t>
            </a:r>
            <a:r>
              <a:rPr kumimoji="1" lang="zh-CN" altLang="en-US" sz="2000" dirty="0">
                <a:latin typeface="Microsoft YaHei" charset="-122"/>
                <a:ea typeface="Microsoft YaHei" charset="-122"/>
                <a:cs typeface="Microsoft YaHei" charset="-122"/>
              </a:rPr>
              <a:t>元，新的预算线方程为</a:t>
            </a:r>
            <a:r>
              <a:rPr kumimoji="1" lang="zh-CN" altLang="en-US" sz="2000" dirty="0" smtClean="0">
                <a:latin typeface="Microsoft YaHei" charset="-122"/>
                <a:ea typeface="Microsoft YaHei" charset="-122"/>
                <a:cs typeface="Microsoft YaHei" charset="-122"/>
              </a:rPr>
              <a:t>：</a:t>
            </a:r>
            <a:r>
              <a:rPr kumimoji="1" lang="en-US" altLang="zh-CN" sz="2000" dirty="0" smtClean="0">
                <a:latin typeface="Microsoft YaHei" charset="-122"/>
                <a:ea typeface="Microsoft YaHei" charset="-122"/>
                <a:cs typeface="Microsoft YaHei" charset="-122"/>
              </a:rPr>
              <a:t>1000=4X+20Y</a:t>
            </a:r>
            <a:endParaRPr kumimoji="1" lang="en-US" altLang="zh-CN" sz="20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5197518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770021" y="2073334"/>
            <a:ext cx="9641305" cy="3416320"/>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（）是在给定的价格和收入下，消费者把所有收入用于消费所能获得的商品组合点的轨迹。</a:t>
            </a:r>
          </a:p>
          <a:p>
            <a:pPr fontAlgn="t">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收入线</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预算线</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收益</a:t>
            </a:r>
            <a:r>
              <a:rPr lang="zh-CN" altLang="en-US" sz="2400" dirty="0" smtClean="0">
                <a:latin typeface="Microsoft YaHei" charset="-122"/>
                <a:ea typeface="Microsoft YaHei" charset="-122"/>
                <a:cs typeface="Microsoft YaHei" charset="-122"/>
              </a:rPr>
              <a:t>线</a:t>
            </a:r>
            <a:endParaRPr lang="zh-CN" altLang="en-US" sz="2400" dirty="0">
              <a:latin typeface="Microsoft YaHei" charset="-122"/>
              <a:ea typeface="Microsoft YaHei" charset="-122"/>
              <a:cs typeface="Microsoft YaHei" charset="-122"/>
            </a:endParaRP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利润线</a:t>
            </a:r>
          </a:p>
        </p:txBody>
      </p:sp>
    </p:spTree>
    <p:extLst>
      <p:ext uri="{BB962C8B-B14F-4D97-AF65-F5344CB8AC3E}">
        <p14:creationId xmlns:p14="http://schemas.microsoft.com/office/powerpoint/2010/main" val="16816020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770021" y="2073334"/>
            <a:ext cx="9641305" cy="3416320"/>
          </a:xfrm>
          <a:prstGeom prst="rect">
            <a:avLst/>
          </a:prstGeom>
        </p:spPr>
        <p:txBody>
          <a:bodyPr wrap="square">
            <a:spAutoFit/>
          </a:bodyPr>
          <a:lstStyle/>
          <a:p>
            <a:pPr fontAlgn="t">
              <a:lnSpc>
                <a:spcPct val="150000"/>
              </a:lnSpc>
            </a:pPr>
            <a:r>
              <a:rPr lang="zh-CN" altLang="en-US" sz="2400" dirty="0" smtClean="0">
                <a:latin typeface="Microsoft YaHei" charset="-122"/>
                <a:ea typeface="Microsoft YaHei" charset="-122"/>
                <a:cs typeface="Microsoft YaHei" charset="-122"/>
              </a:rPr>
              <a:t>（</a:t>
            </a:r>
            <a:r>
              <a:rPr lang="en-US" altLang="zh-CN" sz="2400" dirty="0" smtClean="0">
                <a:solidFill>
                  <a:srgbClr val="C00000"/>
                </a:solidFill>
                <a:latin typeface="Microsoft YaHei" charset="-122"/>
                <a:ea typeface="Microsoft YaHei" charset="-122"/>
                <a:cs typeface="Microsoft YaHei" charset="-122"/>
              </a:rPr>
              <a:t>B</a:t>
            </a:r>
            <a:r>
              <a:rPr lang="zh-CN" altLang="en-US" sz="2400" dirty="0" smtClean="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是在给定的价格和收入下，消费者把所有收入用于消费所能获得的商品组合点的轨迹。</a:t>
            </a:r>
          </a:p>
          <a:p>
            <a:pPr fontAlgn="t">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收入线</a:t>
            </a:r>
          </a:p>
          <a:p>
            <a:pPr fontAlgn="t">
              <a:lnSpc>
                <a:spcPct val="150000"/>
              </a:lnSpc>
            </a:pPr>
            <a:r>
              <a:rPr lang="en-US" altLang="zh-CN" sz="2400" dirty="0">
                <a:solidFill>
                  <a:srgbClr val="C00000"/>
                </a:solidFill>
                <a:latin typeface="Microsoft YaHei" charset="-122"/>
                <a:ea typeface="Microsoft YaHei" charset="-122"/>
                <a:cs typeface="Microsoft YaHei" charset="-122"/>
              </a:rPr>
              <a:t>B:</a:t>
            </a:r>
            <a:r>
              <a:rPr lang="zh-CN" altLang="en-US" sz="2400" dirty="0">
                <a:solidFill>
                  <a:srgbClr val="C00000"/>
                </a:solidFill>
                <a:latin typeface="Microsoft YaHei" charset="-122"/>
                <a:ea typeface="Microsoft YaHei" charset="-122"/>
                <a:cs typeface="Microsoft YaHei" charset="-122"/>
              </a:rPr>
              <a:t>预算线</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收益</a:t>
            </a:r>
            <a:r>
              <a:rPr lang="zh-CN" altLang="en-US" sz="2400" dirty="0" smtClean="0">
                <a:latin typeface="Microsoft YaHei" charset="-122"/>
                <a:ea typeface="Microsoft YaHei" charset="-122"/>
                <a:cs typeface="Microsoft YaHei" charset="-122"/>
              </a:rPr>
              <a:t>线</a:t>
            </a:r>
            <a:endParaRPr lang="zh-CN" altLang="en-US" sz="2400" dirty="0">
              <a:latin typeface="Microsoft YaHei" charset="-122"/>
              <a:ea typeface="Microsoft YaHei" charset="-122"/>
              <a:cs typeface="Microsoft YaHei" charset="-122"/>
            </a:endParaRP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利润线</a:t>
            </a:r>
          </a:p>
        </p:txBody>
      </p:sp>
    </p:spTree>
    <p:extLst>
      <p:ext uri="{BB962C8B-B14F-4D97-AF65-F5344CB8AC3E}">
        <p14:creationId xmlns:p14="http://schemas.microsoft.com/office/powerpoint/2010/main" val="14342246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578024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3.3.3</a:t>
            </a:r>
            <a:r>
              <a:rPr lang="zh-CN" altLang="en-US" sz="2800" dirty="0" smtClean="0">
                <a:latin typeface="Microsoft YaHei" charset="-122"/>
                <a:ea typeface="Microsoft YaHei" charset="-122"/>
                <a:cs typeface="Microsoft YaHei" charset="-122"/>
              </a:rPr>
              <a:t> 消费者均衡</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一、消费者均衡</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160421" y="2133299"/>
            <a:ext cx="11565414" cy="1200329"/>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消费者</a:t>
            </a:r>
            <a:r>
              <a:rPr kumimoji="1" lang="zh-CN" altLang="en-US" sz="2400" dirty="0" smtClean="0">
                <a:solidFill>
                  <a:srgbClr val="C00000"/>
                </a:solidFill>
                <a:latin typeface="Microsoft YaHei" charset="-122"/>
                <a:ea typeface="Microsoft YaHei" charset="-122"/>
                <a:cs typeface="Microsoft YaHei" charset="-122"/>
              </a:rPr>
              <a:t>均衡：</a:t>
            </a:r>
            <a:r>
              <a:rPr kumimoji="1" lang="zh-CN" altLang="en-US" sz="2400" dirty="0" smtClean="0">
                <a:latin typeface="Microsoft YaHei" charset="-122"/>
                <a:ea typeface="Microsoft YaHei" charset="-122"/>
                <a:cs typeface="Microsoft YaHei" charset="-122"/>
              </a:rPr>
              <a:t>在</a:t>
            </a:r>
            <a:r>
              <a:rPr kumimoji="1" lang="zh-CN" altLang="en-US" sz="2400" dirty="0" smtClean="0">
                <a:solidFill>
                  <a:srgbClr val="C00000"/>
                </a:solidFill>
                <a:latin typeface="Microsoft YaHei" charset="-122"/>
                <a:ea typeface="Microsoft YaHei" charset="-122"/>
                <a:cs typeface="Microsoft YaHei" charset="-122"/>
              </a:rPr>
              <a:t>预算</a:t>
            </a:r>
            <a:r>
              <a:rPr kumimoji="1" lang="zh-CN" altLang="en-US" sz="2400" dirty="0" smtClean="0">
                <a:latin typeface="Microsoft YaHei" charset="-122"/>
                <a:ea typeface="Microsoft YaHei" charset="-122"/>
                <a:cs typeface="Microsoft YaHei" charset="-122"/>
              </a:rPr>
              <a:t>给定</a:t>
            </a:r>
            <a:r>
              <a:rPr kumimoji="1" lang="zh-CN" altLang="en-US" sz="2400" dirty="0">
                <a:latin typeface="Microsoft YaHei" charset="-122"/>
                <a:ea typeface="Microsoft YaHei" charset="-122"/>
                <a:cs typeface="Microsoft YaHei" charset="-122"/>
              </a:rPr>
              <a:t>的情况下，</a:t>
            </a:r>
            <a:r>
              <a:rPr kumimoji="1" lang="zh-CN" altLang="en-US" sz="2400" dirty="0" smtClean="0">
                <a:latin typeface="Microsoft YaHei" charset="-122"/>
                <a:ea typeface="Microsoft YaHei" charset="-122"/>
                <a:cs typeface="Microsoft YaHei" charset="-122"/>
              </a:rPr>
              <a:t>消费者通过</a:t>
            </a:r>
            <a:r>
              <a:rPr kumimoji="1" lang="zh-CN" altLang="en-US" sz="2400" dirty="0">
                <a:latin typeface="Microsoft YaHei" charset="-122"/>
                <a:ea typeface="Microsoft YaHei" charset="-122"/>
                <a:cs typeface="Microsoft YaHei" charset="-122"/>
              </a:rPr>
              <a:t>决定两种商品的</a:t>
            </a:r>
            <a:r>
              <a:rPr kumimoji="1" lang="zh-CN" altLang="en-US" sz="2400" dirty="0" smtClean="0">
                <a:latin typeface="Microsoft YaHei" charset="-122"/>
                <a:ea typeface="Microsoft YaHei" charset="-122"/>
                <a:cs typeface="Microsoft YaHei" charset="-122"/>
              </a:rPr>
              <a:t>消费量使得自己</a:t>
            </a:r>
            <a:r>
              <a:rPr kumimoji="1" lang="zh-CN" altLang="en-US" sz="2400" dirty="0">
                <a:latin typeface="Microsoft YaHei" charset="-122"/>
                <a:ea typeface="Microsoft YaHei" charset="-122"/>
                <a:cs typeface="Microsoft YaHei" charset="-122"/>
              </a:rPr>
              <a:t>的</a:t>
            </a:r>
            <a:r>
              <a:rPr kumimoji="1" lang="zh-CN" altLang="en-US" sz="2400" dirty="0">
                <a:solidFill>
                  <a:srgbClr val="C00000"/>
                </a:solidFill>
                <a:latin typeface="Microsoft YaHei" charset="-122"/>
                <a:ea typeface="Microsoft YaHei" charset="-122"/>
                <a:cs typeface="Microsoft YaHei" charset="-122"/>
              </a:rPr>
              <a:t>效用</a:t>
            </a:r>
            <a:r>
              <a:rPr kumimoji="1" lang="zh-CN" altLang="en-US" sz="2400" dirty="0" smtClean="0">
                <a:latin typeface="Microsoft YaHei" charset="-122"/>
                <a:ea typeface="Microsoft YaHei" charset="-122"/>
                <a:cs typeface="Microsoft YaHei" charset="-122"/>
              </a:rPr>
              <a:t>最大化的状态。</a:t>
            </a:r>
            <a:endParaRPr kumimoji="1" lang="en-US" altLang="zh-CN" sz="2400" dirty="0" smtClean="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7" name="直线箭头连接符 16"/>
          <p:cNvCxnSpPr/>
          <p:nvPr/>
        </p:nvCxnSpPr>
        <p:spPr>
          <a:xfrm>
            <a:off x="2971799" y="5710986"/>
            <a:ext cx="3213847" cy="229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直线箭头连接符 18"/>
          <p:cNvCxnSpPr/>
          <p:nvPr/>
        </p:nvCxnSpPr>
        <p:spPr>
          <a:xfrm flipV="1">
            <a:off x="2971799" y="3505668"/>
            <a:ext cx="0" cy="22148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弧 19"/>
          <p:cNvSpPr/>
          <p:nvPr/>
        </p:nvSpPr>
        <p:spPr>
          <a:xfrm rot="10800000">
            <a:off x="3446855" y="1949319"/>
            <a:ext cx="4483442" cy="3583534"/>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22" name="文本框 21"/>
          <p:cNvSpPr txBox="1"/>
          <p:nvPr/>
        </p:nvSpPr>
        <p:spPr>
          <a:xfrm>
            <a:off x="5688576" y="5872351"/>
            <a:ext cx="1196318"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鱼的数量</a:t>
            </a:r>
            <a:endParaRPr kumimoji="1" lang="zh-CN" altLang="en-US">
              <a:latin typeface="Microsoft YaHei" charset="-122"/>
              <a:ea typeface="Microsoft YaHei" charset="-122"/>
              <a:cs typeface="Microsoft YaHei" charset="-122"/>
            </a:endParaRPr>
          </a:p>
        </p:txBody>
      </p:sp>
      <p:sp>
        <p:nvSpPr>
          <p:cNvPr id="24" name="文本框 23"/>
          <p:cNvSpPr txBox="1"/>
          <p:nvPr/>
        </p:nvSpPr>
        <p:spPr>
          <a:xfrm>
            <a:off x="1327836" y="3645155"/>
            <a:ext cx="1406435"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芒果的数量</a:t>
            </a:r>
            <a:endParaRPr kumimoji="1" lang="zh-CN" altLang="en-US">
              <a:latin typeface="Microsoft YaHei" charset="-122"/>
              <a:ea typeface="Microsoft YaHei" charset="-122"/>
              <a:cs typeface="Microsoft YaHei" charset="-122"/>
            </a:endParaRPr>
          </a:p>
        </p:txBody>
      </p:sp>
      <p:pic>
        <p:nvPicPr>
          <p:cNvPr id="35" name="图片 34"/>
          <p:cNvPicPr>
            <a:picLocks noChangeAspect="1"/>
          </p:cNvPicPr>
          <p:nvPr/>
        </p:nvPicPr>
        <p:blipFill>
          <a:blip r:embed="rId8"/>
          <a:stretch>
            <a:fillRect/>
          </a:stretch>
        </p:blipFill>
        <p:spPr>
          <a:xfrm>
            <a:off x="7673264" y="3343061"/>
            <a:ext cx="3407112" cy="2807714"/>
          </a:xfrm>
          <a:prstGeom prst="rect">
            <a:avLst/>
          </a:prstGeom>
        </p:spPr>
      </p:pic>
    </p:spTree>
    <p:extLst>
      <p:ext uri="{BB962C8B-B14F-4D97-AF65-F5344CB8AC3E}">
        <p14:creationId xmlns:p14="http://schemas.microsoft.com/office/powerpoint/2010/main" val="5167752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3.3.3</a:t>
            </a:r>
            <a:r>
              <a:rPr lang="zh-CN" altLang="en-US" sz="2800" dirty="0" smtClean="0">
                <a:latin typeface="Microsoft YaHei" charset="-122"/>
                <a:ea typeface="Microsoft YaHei" charset="-122"/>
                <a:cs typeface="Microsoft YaHei" charset="-122"/>
              </a:rPr>
              <a:t> 消费者均衡</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一、消费者均衡</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160421" y="2133299"/>
            <a:ext cx="11565414" cy="1200329"/>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消费者</a:t>
            </a:r>
            <a:r>
              <a:rPr kumimoji="1" lang="zh-CN" altLang="en-US" sz="2400" dirty="0" smtClean="0">
                <a:solidFill>
                  <a:srgbClr val="C00000"/>
                </a:solidFill>
                <a:latin typeface="Microsoft YaHei" charset="-122"/>
                <a:ea typeface="Microsoft YaHei" charset="-122"/>
                <a:cs typeface="Microsoft YaHei" charset="-122"/>
              </a:rPr>
              <a:t>均衡：</a:t>
            </a:r>
            <a:r>
              <a:rPr kumimoji="1" lang="zh-CN" altLang="en-US" sz="2400" dirty="0" smtClean="0">
                <a:latin typeface="Microsoft YaHei" charset="-122"/>
                <a:ea typeface="Microsoft YaHei" charset="-122"/>
                <a:cs typeface="Microsoft YaHei" charset="-122"/>
              </a:rPr>
              <a:t>在</a:t>
            </a:r>
            <a:r>
              <a:rPr kumimoji="1" lang="zh-CN" altLang="en-US" sz="2400" dirty="0" smtClean="0">
                <a:solidFill>
                  <a:srgbClr val="C00000"/>
                </a:solidFill>
                <a:latin typeface="Microsoft YaHei" charset="-122"/>
                <a:ea typeface="Microsoft YaHei" charset="-122"/>
                <a:cs typeface="Microsoft YaHei" charset="-122"/>
              </a:rPr>
              <a:t>预算</a:t>
            </a:r>
            <a:r>
              <a:rPr kumimoji="1" lang="zh-CN" altLang="en-US" sz="2400" dirty="0" smtClean="0">
                <a:latin typeface="Microsoft YaHei" charset="-122"/>
                <a:ea typeface="Microsoft YaHei" charset="-122"/>
                <a:cs typeface="Microsoft YaHei" charset="-122"/>
              </a:rPr>
              <a:t>给定</a:t>
            </a:r>
            <a:r>
              <a:rPr kumimoji="1" lang="zh-CN" altLang="en-US" sz="2400" dirty="0">
                <a:latin typeface="Microsoft YaHei" charset="-122"/>
                <a:ea typeface="Microsoft YaHei" charset="-122"/>
                <a:cs typeface="Microsoft YaHei" charset="-122"/>
              </a:rPr>
              <a:t>的情况下，</a:t>
            </a:r>
            <a:r>
              <a:rPr kumimoji="1" lang="zh-CN" altLang="en-US" sz="2400" dirty="0" smtClean="0">
                <a:latin typeface="Microsoft YaHei" charset="-122"/>
                <a:ea typeface="Microsoft YaHei" charset="-122"/>
                <a:cs typeface="Microsoft YaHei" charset="-122"/>
              </a:rPr>
              <a:t>消费者通过</a:t>
            </a:r>
            <a:r>
              <a:rPr kumimoji="1" lang="zh-CN" altLang="en-US" sz="2400" dirty="0">
                <a:latin typeface="Microsoft YaHei" charset="-122"/>
                <a:ea typeface="Microsoft YaHei" charset="-122"/>
                <a:cs typeface="Microsoft YaHei" charset="-122"/>
              </a:rPr>
              <a:t>决定两种商品的</a:t>
            </a:r>
            <a:r>
              <a:rPr kumimoji="1" lang="zh-CN" altLang="en-US" sz="2400" dirty="0" smtClean="0">
                <a:latin typeface="Microsoft YaHei" charset="-122"/>
                <a:ea typeface="Microsoft YaHei" charset="-122"/>
                <a:cs typeface="Microsoft YaHei" charset="-122"/>
              </a:rPr>
              <a:t>消费量使得自己</a:t>
            </a:r>
            <a:r>
              <a:rPr kumimoji="1" lang="zh-CN" altLang="en-US" sz="2400" dirty="0">
                <a:latin typeface="Microsoft YaHei" charset="-122"/>
                <a:ea typeface="Microsoft YaHei" charset="-122"/>
                <a:cs typeface="Microsoft YaHei" charset="-122"/>
              </a:rPr>
              <a:t>的</a:t>
            </a:r>
            <a:r>
              <a:rPr kumimoji="1" lang="zh-CN" altLang="en-US" sz="2400" dirty="0">
                <a:solidFill>
                  <a:srgbClr val="C00000"/>
                </a:solidFill>
                <a:latin typeface="Microsoft YaHei" charset="-122"/>
                <a:ea typeface="Microsoft YaHei" charset="-122"/>
                <a:cs typeface="Microsoft YaHei" charset="-122"/>
              </a:rPr>
              <a:t>效用</a:t>
            </a:r>
            <a:r>
              <a:rPr kumimoji="1" lang="zh-CN" altLang="en-US" sz="2400" dirty="0" smtClean="0">
                <a:latin typeface="Microsoft YaHei" charset="-122"/>
                <a:ea typeface="Microsoft YaHei" charset="-122"/>
                <a:cs typeface="Microsoft YaHei" charset="-122"/>
              </a:rPr>
              <a:t>最大化的状态。</a:t>
            </a:r>
            <a:endParaRPr kumimoji="1" lang="en-US" altLang="zh-CN" sz="2400" dirty="0" smtClean="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25" name="直线箭头连接符 24"/>
          <p:cNvCxnSpPr/>
          <p:nvPr/>
        </p:nvCxnSpPr>
        <p:spPr>
          <a:xfrm>
            <a:off x="1978090" y="5710986"/>
            <a:ext cx="3213847" cy="229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直线箭头连接符 25"/>
          <p:cNvCxnSpPr/>
          <p:nvPr/>
        </p:nvCxnSpPr>
        <p:spPr>
          <a:xfrm flipV="1">
            <a:off x="1978090" y="3505668"/>
            <a:ext cx="0" cy="22148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弧 26"/>
          <p:cNvSpPr/>
          <p:nvPr/>
        </p:nvSpPr>
        <p:spPr>
          <a:xfrm rot="10800000">
            <a:off x="2453146" y="1949319"/>
            <a:ext cx="4483442" cy="3583534"/>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28" name="文本框 27"/>
          <p:cNvSpPr txBox="1"/>
          <p:nvPr/>
        </p:nvSpPr>
        <p:spPr>
          <a:xfrm>
            <a:off x="4694867" y="5872351"/>
            <a:ext cx="1196318"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鱼的数量</a:t>
            </a:r>
            <a:endParaRPr kumimoji="1" lang="zh-CN" altLang="en-US">
              <a:latin typeface="Microsoft YaHei" charset="-122"/>
              <a:ea typeface="Microsoft YaHei" charset="-122"/>
              <a:cs typeface="Microsoft YaHei" charset="-122"/>
            </a:endParaRPr>
          </a:p>
        </p:txBody>
      </p:sp>
      <p:sp>
        <p:nvSpPr>
          <p:cNvPr id="29" name="文本框 28"/>
          <p:cNvSpPr txBox="1"/>
          <p:nvPr/>
        </p:nvSpPr>
        <p:spPr>
          <a:xfrm>
            <a:off x="334127" y="3645155"/>
            <a:ext cx="1406435"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芒果的数量</a:t>
            </a:r>
            <a:endParaRPr kumimoji="1" lang="zh-CN" altLang="en-US">
              <a:latin typeface="Microsoft YaHei" charset="-122"/>
              <a:ea typeface="Microsoft YaHei" charset="-122"/>
              <a:cs typeface="Microsoft YaHei" charset="-122"/>
            </a:endParaRPr>
          </a:p>
        </p:txBody>
      </p:sp>
      <p:cxnSp>
        <p:nvCxnSpPr>
          <p:cNvPr id="30" name="直线连接符 29"/>
          <p:cNvCxnSpPr/>
          <p:nvPr/>
        </p:nvCxnSpPr>
        <p:spPr>
          <a:xfrm>
            <a:off x="2193244" y="3953435"/>
            <a:ext cx="1304365" cy="1633207"/>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03308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3.3.3</a:t>
            </a:r>
            <a:r>
              <a:rPr lang="zh-CN" altLang="en-US" sz="2800" dirty="0" smtClean="0">
                <a:latin typeface="Microsoft YaHei" charset="-122"/>
                <a:ea typeface="Microsoft YaHei" charset="-122"/>
                <a:cs typeface="Microsoft YaHei" charset="-122"/>
              </a:rPr>
              <a:t> 消费者均衡</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一、消费者均衡</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160421" y="2133299"/>
            <a:ext cx="11565414" cy="1200329"/>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消费者</a:t>
            </a:r>
            <a:r>
              <a:rPr kumimoji="1" lang="zh-CN" altLang="en-US" sz="2400" dirty="0" smtClean="0">
                <a:solidFill>
                  <a:srgbClr val="C00000"/>
                </a:solidFill>
                <a:latin typeface="Microsoft YaHei" charset="-122"/>
                <a:ea typeface="Microsoft YaHei" charset="-122"/>
                <a:cs typeface="Microsoft YaHei" charset="-122"/>
              </a:rPr>
              <a:t>均衡：</a:t>
            </a:r>
            <a:r>
              <a:rPr kumimoji="1" lang="zh-CN" altLang="en-US" sz="2400" dirty="0" smtClean="0">
                <a:latin typeface="Microsoft YaHei" charset="-122"/>
                <a:ea typeface="Microsoft YaHei" charset="-122"/>
                <a:cs typeface="Microsoft YaHei" charset="-122"/>
              </a:rPr>
              <a:t>在</a:t>
            </a:r>
            <a:r>
              <a:rPr kumimoji="1" lang="zh-CN" altLang="en-US" sz="2400" dirty="0" smtClean="0">
                <a:solidFill>
                  <a:srgbClr val="C00000"/>
                </a:solidFill>
                <a:latin typeface="Microsoft YaHei" charset="-122"/>
                <a:ea typeface="Microsoft YaHei" charset="-122"/>
                <a:cs typeface="Microsoft YaHei" charset="-122"/>
              </a:rPr>
              <a:t>预算</a:t>
            </a:r>
            <a:r>
              <a:rPr kumimoji="1" lang="zh-CN" altLang="en-US" sz="2400" dirty="0" smtClean="0">
                <a:latin typeface="Microsoft YaHei" charset="-122"/>
                <a:ea typeface="Microsoft YaHei" charset="-122"/>
                <a:cs typeface="Microsoft YaHei" charset="-122"/>
              </a:rPr>
              <a:t>给定</a:t>
            </a:r>
            <a:r>
              <a:rPr kumimoji="1" lang="zh-CN" altLang="en-US" sz="2400" dirty="0">
                <a:latin typeface="Microsoft YaHei" charset="-122"/>
                <a:ea typeface="Microsoft YaHei" charset="-122"/>
                <a:cs typeface="Microsoft YaHei" charset="-122"/>
              </a:rPr>
              <a:t>的情况下，</a:t>
            </a:r>
            <a:r>
              <a:rPr kumimoji="1" lang="zh-CN" altLang="en-US" sz="2400" dirty="0" smtClean="0">
                <a:latin typeface="Microsoft YaHei" charset="-122"/>
                <a:ea typeface="Microsoft YaHei" charset="-122"/>
                <a:cs typeface="Microsoft YaHei" charset="-122"/>
              </a:rPr>
              <a:t>消费者通过</a:t>
            </a:r>
            <a:r>
              <a:rPr kumimoji="1" lang="zh-CN" altLang="en-US" sz="2400" dirty="0">
                <a:latin typeface="Microsoft YaHei" charset="-122"/>
                <a:ea typeface="Microsoft YaHei" charset="-122"/>
                <a:cs typeface="Microsoft YaHei" charset="-122"/>
              </a:rPr>
              <a:t>决定两种商品的</a:t>
            </a:r>
            <a:r>
              <a:rPr kumimoji="1" lang="zh-CN" altLang="en-US" sz="2400" dirty="0" smtClean="0">
                <a:latin typeface="Microsoft YaHei" charset="-122"/>
                <a:ea typeface="Microsoft YaHei" charset="-122"/>
                <a:cs typeface="Microsoft YaHei" charset="-122"/>
              </a:rPr>
              <a:t>消费量使得自己</a:t>
            </a:r>
            <a:r>
              <a:rPr kumimoji="1" lang="zh-CN" altLang="en-US" sz="2400" dirty="0">
                <a:latin typeface="Microsoft YaHei" charset="-122"/>
                <a:ea typeface="Microsoft YaHei" charset="-122"/>
                <a:cs typeface="Microsoft YaHei" charset="-122"/>
              </a:rPr>
              <a:t>的</a:t>
            </a:r>
            <a:r>
              <a:rPr kumimoji="1" lang="zh-CN" altLang="en-US" sz="2400" dirty="0">
                <a:solidFill>
                  <a:srgbClr val="C00000"/>
                </a:solidFill>
                <a:latin typeface="Microsoft YaHei" charset="-122"/>
                <a:ea typeface="Microsoft YaHei" charset="-122"/>
                <a:cs typeface="Microsoft YaHei" charset="-122"/>
              </a:rPr>
              <a:t>效用</a:t>
            </a:r>
            <a:r>
              <a:rPr kumimoji="1" lang="zh-CN" altLang="en-US" sz="2400" dirty="0" smtClean="0">
                <a:latin typeface="Microsoft YaHei" charset="-122"/>
                <a:ea typeface="Microsoft YaHei" charset="-122"/>
                <a:cs typeface="Microsoft YaHei" charset="-122"/>
              </a:rPr>
              <a:t>最大化的状态。</a:t>
            </a:r>
            <a:endParaRPr kumimoji="1" lang="en-US" altLang="zh-CN" sz="2400" dirty="0" smtClean="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7" name="直线箭头连接符 16"/>
          <p:cNvCxnSpPr/>
          <p:nvPr/>
        </p:nvCxnSpPr>
        <p:spPr>
          <a:xfrm>
            <a:off x="1978090" y="5710986"/>
            <a:ext cx="3213847" cy="229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直线箭头连接符 18"/>
          <p:cNvCxnSpPr/>
          <p:nvPr/>
        </p:nvCxnSpPr>
        <p:spPr>
          <a:xfrm flipV="1">
            <a:off x="1978090" y="3505668"/>
            <a:ext cx="0" cy="22148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弧 19"/>
          <p:cNvSpPr/>
          <p:nvPr/>
        </p:nvSpPr>
        <p:spPr>
          <a:xfrm rot="10800000">
            <a:off x="2453146" y="1949319"/>
            <a:ext cx="4483442" cy="3583534"/>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22" name="文本框 21"/>
          <p:cNvSpPr txBox="1"/>
          <p:nvPr/>
        </p:nvSpPr>
        <p:spPr>
          <a:xfrm>
            <a:off x="4694867" y="5872351"/>
            <a:ext cx="1196318"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鱼的数量</a:t>
            </a:r>
            <a:endParaRPr kumimoji="1" lang="zh-CN" altLang="en-US">
              <a:latin typeface="Microsoft YaHei" charset="-122"/>
              <a:ea typeface="Microsoft YaHei" charset="-122"/>
              <a:cs typeface="Microsoft YaHei" charset="-122"/>
            </a:endParaRPr>
          </a:p>
        </p:txBody>
      </p:sp>
      <p:sp>
        <p:nvSpPr>
          <p:cNvPr id="24" name="文本框 23"/>
          <p:cNvSpPr txBox="1"/>
          <p:nvPr/>
        </p:nvSpPr>
        <p:spPr>
          <a:xfrm>
            <a:off x="334127" y="3645155"/>
            <a:ext cx="1406435"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芒果的数量</a:t>
            </a:r>
            <a:endParaRPr kumimoji="1" lang="zh-CN" altLang="en-US">
              <a:latin typeface="Microsoft YaHei" charset="-122"/>
              <a:ea typeface="Microsoft YaHei" charset="-122"/>
              <a:cs typeface="Microsoft YaHei" charset="-122"/>
            </a:endParaRPr>
          </a:p>
        </p:txBody>
      </p:sp>
      <p:cxnSp>
        <p:nvCxnSpPr>
          <p:cNvPr id="9" name="直线连接符 8"/>
          <p:cNvCxnSpPr/>
          <p:nvPr/>
        </p:nvCxnSpPr>
        <p:spPr>
          <a:xfrm>
            <a:off x="2193244" y="3953435"/>
            <a:ext cx="1304365" cy="163320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 name="文本框 6"/>
              <p:cNvSpPr txBox="1"/>
              <p:nvPr/>
            </p:nvSpPr>
            <p:spPr>
              <a:xfrm>
                <a:off x="5891185" y="3168710"/>
                <a:ext cx="5359011" cy="1379930"/>
              </a:xfrm>
              <a:prstGeom prst="rect">
                <a:avLst/>
              </a:prstGeom>
              <a:noFill/>
            </p:spPr>
            <p:txBody>
              <a:bodyPr wrap="square" rtlCol="0">
                <a:spAutoFit/>
              </a:bodyPr>
              <a:lstStyle/>
              <a:p>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：无差异</a:t>
                </a:r>
                <a14:m>
                  <m:oMath xmlns:m="http://schemas.openxmlformats.org/officeDocument/2006/math">
                    <m:r>
                      <a:rPr kumimoji="1" lang="zh-CN" altLang="en-US" sz="2400" i="1" smtClean="0">
                        <a:latin typeface="Cambria Math"/>
                        <a:ea typeface="Microsoft YaHei" charset="-122"/>
                        <a:cs typeface="Microsoft YaHei" charset="-122"/>
                      </a:rPr>
                      <m:t>曲线某点切换</m:t>
                    </m:r>
                    <m:r>
                      <a:rPr kumimoji="1" lang="zh-CN" altLang="en-US" sz="2400" b="0" i="1" smtClean="0">
                        <a:latin typeface="Cambria Math"/>
                        <a:ea typeface="Microsoft YaHei" charset="-122"/>
                        <a:cs typeface="Microsoft YaHei" charset="-122"/>
                      </a:rPr>
                      <m:t>的</m:t>
                    </m:r>
                    <m:r>
                      <a:rPr kumimoji="1" lang="zh-CN" altLang="en-US" sz="2400" i="1" smtClean="0">
                        <a:latin typeface="Cambria Math"/>
                        <a:ea typeface="Microsoft YaHei" charset="-122"/>
                        <a:cs typeface="Microsoft YaHei" charset="-122"/>
                      </a:rPr>
                      <m:t>斜率</m:t>
                    </m:r>
                    <m:r>
                      <a:rPr kumimoji="1" lang="en-US" altLang="zh-CN" sz="2400" b="0" i="1" smtClean="0">
                        <a:latin typeface="Cambria Math"/>
                        <a:ea typeface="Microsoft YaHei" charset="-122"/>
                        <a:cs typeface="Microsoft YaHei" charset="-122"/>
                      </a:rPr>
                      <m:t>=</m:t>
                    </m:r>
                    <m:f>
                      <m:fPr>
                        <m:ctrlPr>
                          <a:rPr kumimoji="1" lang="mr-IN" altLang="zh-CN" sz="2400" i="1" smtClean="0">
                            <a:latin typeface="Cambria Math" charset="0"/>
                            <a:ea typeface="Microsoft YaHei" charset="-122"/>
                            <a:cs typeface="Microsoft YaHei" charset="-122"/>
                          </a:rPr>
                        </m:ctrlPr>
                      </m:fPr>
                      <m:num>
                        <m:r>
                          <a:rPr kumimoji="1" lang="zh-CN" altLang="en-US" sz="2400" b="0" i="1" smtClean="0">
                            <a:latin typeface="Cambria Math"/>
                            <a:ea typeface="Microsoft YaHei" charset="-122"/>
                            <a:cs typeface="Microsoft YaHei" charset="-122"/>
                          </a:rPr>
                          <m:t>△</m:t>
                        </m:r>
                        <m:r>
                          <a:rPr kumimoji="1" lang="en-US" altLang="zh-CN" sz="2400" b="0" i="1" smtClean="0">
                            <a:latin typeface="Cambria Math"/>
                            <a:ea typeface="Microsoft YaHei" charset="-122"/>
                            <a:cs typeface="Microsoft YaHei" charset="-122"/>
                          </a:rPr>
                          <m:t>𝑌</m:t>
                        </m:r>
                      </m:num>
                      <m:den>
                        <m:r>
                          <a:rPr kumimoji="1" lang="zh-CN" altLang="en-US" sz="2400" b="0" i="1" smtClean="0">
                            <a:latin typeface="Cambria Math"/>
                            <a:ea typeface="Microsoft YaHei" charset="-122"/>
                            <a:cs typeface="Microsoft YaHei" charset="-122"/>
                          </a:rPr>
                          <m:t>△</m:t>
                        </m:r>
                        <m:r>
                          <a:rPr kumimoji="1" lang="en-US" altLang="zh-CN" sz="2400" b="0" i="1" smtClean="0">
                            <a:latin typeface="Cambria Math"/>
                            <a:ea typeface="Microsoft YaHei" charset="-122"/>
                            <a:cs typeface="Microsoft YaHei" charset="-122"/>
                          </a:rPr>
                          <m:t>𝑋</m:t>
                        </m:r>
                      </m:den>
                    </m:f>
                  </m:oMath>
                </a14:m>
                <a:endParaRPr kumimoji="1" lang="en-US" altLang="zh-CN" sz="2400" dirty="0" smtClean="0">
                  <a:latin typeface="Microsoft YaHei" charset="-122"/>
                  <a:ea typeface="Microsoft YaHei" charset="-122"/>
                  <a:cs typeface="Microsoft YaHei" charset="-122"/>
                </a:endParaRPr>
              </a:p>
              <a:p>
                <a14:m>
                  <m:oMath xmlns:m="http://schemas.openxmlformats.org/officeDocument/2006/math">
                    <m:r>
                      <a:rPr kumimoji="1" lang="zh-CN" altLang="en-US" sz="3200" b="0" i="1" smtClean="0">
                        <a:latin typeface="Cambria Math" charset="0"/>
                        <a:ea typeface="Microsoft YaHei" charset="-122"/>
                        <a:cs typeface="Microsoft YaHei" charset="-122"/>
                      </a:rPr>
                      <m:t>                   </m:t>
                    </m:r>
                    <m:r>
                      <a:rPr kumimoji="1" lang="en-US" altLang="zh-CN" sz="3200" i="1" smtClean="0">
                        <a:latin typeface="Cambria Math" charset="0"/>
                        <a:ea typeface="Microsoft YaHei" charset="-122"/>
                        <a:cs typeface="Microsoft YaHei" charset="-122"/>
                      </a:rPr>
                      <m:t>−</m:t>
                    </m:r>
                    <m:f>
                      <m:fPr>
                        <m:ctrlPr>
                          <a:rPr kumimoji="1" lang="mr-IN" altLang="zh-CN" sz="3200" i="1">
                            <a:latin typeface="Cambria Math" charset="0"/>
                            <a:ea typeface="Microsoft YaHei" charset="-122"/>
                            <a:cs typeface="Microsoft YaHei" charset="-122"/>
                          </a:rPr>
                        </m:ctrlPr>
                      </m:fPr>
                      <m:num>
                        <m:r>
                          <a:rPr kumimoji="1" lang="zh-CN" altLang="en-US" sz="3200" i="1">
                            <a:latin typeface="Cambria Math" charset="0"/>
                            <a:ea typeface="Microsoft YaHei" charset="-122"/>
                            <a:cs typeface="Microsoft YaHei" charset="-122"/>
                          </a:rPr>
                          <m:t>△</m:t>
                        </m:r>
                        <m:r>
                          <a:rPr kumimoji="1" lang="en-US" altLang="zh-CN" sz="3200" i="1">
                            <a:latin typeface="Cambria Math" charset="0"/>
                            <a:ea typeface="Microsoft YaHei" charset="-122"/>
                            <a:cs typeface="Microsoft YaHei" charset="-122"/>
                          </a:rPr>
                          <m:t>𝑌</m:t>
                        </m:r>
                      </m:num>
                      <m:den>
                        <m:r>
                          <a:rPr kumimoji="1" lang="zh-CN" altLang="en-US" sz="3200" i="1">
                            <a:latin typeface="Cambria Math" charset="0"/>
                            <a:ea typeface="Microsoft YaHei" charset="-122"/>
                            <a:cs typeface="Microsoft YaHei" charset="-122"/>
                          </a:rPr>
                          <m:t>△</m:t>
                        </m:r>
                        <m:r>
                          <a:rPr kumimoji="1" lang="en-US" altLang="zh-CN" sz="3200" i="1">
                            <a:latin typeface="Cambria Math" charset="0"/>
                            <a:ea typeface="Microsoft YaHei" charset="-122"/>
                            <a:cs typeface="Microsoft YaHei" charset="-122"/>
                          </a:rPr>
                          <m:t>𝑋</m:t>
                        </m:r>
                      </m:den>
                    </m:f>
                  </m:oMath>
                </a14:m>
                <a:r>
                  <a:rPr kumimoji="1" lang="en-US" altLang="zh-CN" sz="3200" dirty="0" smtClean="0">
                    <a:latin typeface="Microsoft YaHei" charset="-122"/>
                    <a:ea typeface="Microsoft YaHei" charset="-122"/>
                    <a:cs typeface="Microsoft YaHei" charset="-122"/>
                  </a:rPr>
                  <a:t>=</a:t>
                </a:r>
                <a14:m>
                  <m:oMath xmlns:m="http://schemas.openxmlformats.org/officeDocument/2006/math">
                    <m:f>
                      <m:fPr>
                        <m:ctrlPr>
                          <a:rPr kumimoji="1" lang="mr-IN" altLang="zh-CN" sz="3200" i="1" dirty="0" smtClean="0">
                            <a:latin typeface="Cambria Math" charset="0"/>
                            <a:ea typeface="Microsoft YaHei" charset="-122"/>
                            <a:cs typeface="Microsoft YaHei" charset="-122"/>
                          </a:rPr>
                        </m:ctrlPr>
                      </m:fPr>
                      <m:num>
                        <m:r>
                          <a:rPr kumimoji="1" lang="en-US" altLang="zh-CN" sz="3200" b="0" i="1" dirty="0" smtClean="0">
                            <a:latin typeface="Cambria Math" charset="0"/>
                            <a:ea typeface="Microsoft YaHei" charset="-122"/>
                            <a:cs typeface="Microsoft YaHei" charset="-122"/>
                          </a:rPr>
                          <m:t>𝑀𝑈</m:t>
                        </m:r>
                        <m:r>
                          <a:rPr kumimoji="1" lang="en-US" altLang="zh-CN" sz="3200" b="0" i="1" baseline="-25000" dirty="0" smtClean="0">
                            <a:latin typeface="Cambria Math" charset="0"/>
                            <a:ea typeface="Microsoft YaHei" charset="-122"/>
                            <a:cs typeface="Microsoft YaHei" charset="-122"/>
                          </a:rPr>
                          <m:t>𝑋</m:t>
                        </m:r>
                      </m:num>
                      <m:den>
                        <m:r>
                          <a:rPr kumimoji="1" lang="en-US" altLang="zh-CN" sz="3200" b="0" i="1" dirty="0" smtClean="0">
                            <a:latin typeface="Cambria Math" charset="0"/>
                            <a:ea typeface="Microsoft YaHei" charset="-122"/>
                            <a:cs typeface="Microsoft YaHei" charset="-122"/>
                          </a:rPr>
                          <m:t>𝑀𝑈</m:t>
                        </m:r>
                        <m:r>
                          <a:rPr kumimoji="1" lang="en-US" altLang="zh-CN" sz="3200" b="0" i="1" baseline="-25000" dirty="0" smtClean="0">
                            <a:latin typeface="Cambria Math" charset="0"/>
                            <a:ea typeface="Microsoft YaHei" charset="-122"/>
                            <a:cs typeface="Microsoft YaHei" charset="-122"/>
                          </a:rPr>
                          <m:t>𝑌</m:t>
                        </m:r>
                      </m:den>
                    </m:f>
                  </m:oMath>
                </a14:m>
                <a:endParaRPr kumimoji="1" lang="zh-CN" altLang="en-US" sz="2400" dirty="0">
                  <a:latin typeface="Microsoft YaHei" charset="-122"/>
                  <a:ea typeface="Microsoft YaHei" charset="-122"/>
                  <a:cs typeface="Microsoft YaHei"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891185" y="3168710"/>
                <a:ext cx="5359011" cy="1379930"/>
              </a:xfrm>
              <a:prstGeom prst="rect">
                <a:avLst/>
              </a:prstGeom>
              <a:blipFill rotWithShape="0">
                <a:blip r:embed="rId8"/>
                <a:stretch>
                  <a:fillRect l="-1705" b="-17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17512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3.3.3</a:t>
            </a:r>
            <a:r>
              <a:rPr lang="zh-CN" altLang="en-US" sz="2800" dirty="0" smtClean="0">
                <a:latin typeface="Microsoft YaHei" charset="-122"/>
                <a:ea typeface="Microsoft YaHei" charset="-122"/>
                <a:cs typeface="Microsoft YaHei" charset="-122"/>
              </a:rPr>
              <a:t> 消费者均衡</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一、消费者均衡</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160421" y="2133299"/>
            <a:ext cx="11565414" cy="1200329"/>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消费者</a:t>
            </a:r>
            <a:r>
              <a:rPr kumimoji="1" lang="zh-CN" altLang="en-US" sz="2400" dirty="0" smtClean="0">
                <a:solidFill>
                  <a:srgbClr val="C00000"/>
                </a:solidFill>
                <a:latin typeface="Microsoft YaHei" charset="-122"/>
                <a:ea typeface="Microsoft YaHei" charset="-122"/>
                <a:cs typeface="Microsoft YaHei" charset="-122"/>
              </a:rPr>
              <a:t>均衡：</a:t>
            </a:r>
            <a:r>
              <a:rPr kumimoji="1" lang="zh-CN" altLang="en-US" sz="2400" dirty="0" smtClean="0">
                <a:latin typeface="Microsoft YaHei" charset="-122"/>
                <a:ea typeface="Microsoft YaHei" charset="-122"/>
                <a:cs typeface="Microsoft YaHei" charset="-122"/>
              </a:rPr>
              <a:t>在</a:t>
            </a:r>
            <a:r>
              <a:rPr kumimoji="1" lang="zh-CN" altLang="en-US" sz="2400" dirty="0" smtClean="0">
                <a:solidFill>
                  <a:srgbClr val="C00000"/>
                </a:solidFill>
                <a:latin typeface="Microsoft YaHei" charset="-122"/>
                <a:ea typeface="Microsoft YaHei" charset="-122"/>
                <a:cs typeface="Microsoft YaHei" charset="-122"/>
              </a:rPr>
              <a:t>预算</a:t>
            </a:r>
            <a:r>
              <a:rPr kumimoji="1" lang="zh-CN" altLang="en-US" sz="2400" dirty="0" smtClean="0">
                <a:latin typeface="Microsoft YaHei" charset="-122"/>
                <a:ea typeface="Microsoft YaHei" charset="-122"/>
                <a:cs typeface="Microsoft YaHei" charset="-122"/>
              </a:rPr>
              <a:t>给定</a:t>
            </a:r>
            <a:r>
              <a:rPr kumimoji="1" lang="zh-CN" altLang="en-US" sz="2400" dirty="0">
                <a:latin typeface="Microsoft YaHei" charset="-122"/>
                <a:ea typeface="Microsoft YaHei" charset="-122"/>
                <a:cs typeface="Microsoft YaHei" charset="-122"/>
              </a:rPr>
              <a:t>的情况下，</a:t>
            </a:r>
            <a:r>
              <a:rPr kumimoji="1" lang="zh-CN" altLang="en-US" sz="2400" dirty="0" smtClean="0">
                <a:latin typeface="Microsoft YaHei" charset="-122"/>
                <a:ea typeface="Microsoft YaHei" charset="-122"/>
                <a:cs typeface="Microsoft YaHei" charset="-122"/>
              </a:rPr>
              <a:t>消费者通过</a:t>
            </a:r>
            <a:r>
              <a:rPr kumimoji="1" lang="zh-CN" altLang="en-US" sz="2400" dirty="0">
                <a:latin typeface="Microsoft YaHei" charset="-122"/>
                <a:ea typeface="Microsoft YaHei" charset="-122"/>
                <a:cs typeface="Microsoft YaHei" charset="-122"/>
              </a:rPr>
              <a:t>决定两种商品的</a:t>
            </a:r>
            <a:r>
              <a:rPr kumimoji="1" lang="zh-CN" altLang="en-US" sz="2400" dirty="0" smtClean="0">
                <a:latin typeface="Microsoft YaHei" charset="-122"/>
                <a:ea typeface="Microsoft YaHei" charset="-122"/>
                <a:cs typeface="Microsoft YaHei" charset="-122"/>
              </a:rPr>
              <a:t>消费量使得自己</a:t>
            </a:r>
            <a:r>
              <a:rPr kumimoji="1" lang="zh-CN" altLang="en-US" sz="2400" dirty="0">
                <a:latin typeface="Microsoft YaHei" charset="-122"/>
                <a:ea typeface="Microsoft YaHei" charset="-122"/>
                <a:cs typeface="Microsoft YaHei" charset="-122"/>
              </a:rPr>
              <a:t>的</a:t>
            </a:r>
            <a:r>
              <a:rPr kumimoji="1" lang="zh-CN" altLang="en-US" sz="2400" dirty="0">
                <a:solidFill>
                  <a:srgbClr val="C00000"/>
                </a:solidFill>
                <a:latin typeface="Microsoft YaHei" charset="-122"/>
                <a:ea typeface="Microsoft YaHei" charset="-122"/>
                <a:cs typeface="Microsoft YaHei" charset="-122"/>
              </a:rPr>
              <a:t>效用</a:t>
            </a:r>
            <a:r>
              <a:rPr kumimoji="1" lang="zh-CN" altLang="en-US" sz="2400" dirty="0" smtClean="0">
                <a:latin typeface="Microsoft YaHei" charset="-122"/>
                <a:ea typeface="Microsoft YaHei" charset="-122"/>
                <a:cs typeface="Microsoft YaHei" charset="-122"/>
              </a:rPr>
              <a:t>最大化的状态。</a:t>
            </a:r>
            <a:endParaRPr kumimoji="1" lang="en-US" altLang="zh-CN" sz="2400" dirty="0" smtClean="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7" name="直线箭头连接符 16"/>
          <p:cNvCxnSpPr/>
          <p:nvPr/>
        </p:nvCxnSpPr>
        <p:spPr>
          <a:xfrm>
            <a:off x="1978090" y="5710986"/>
            <a:ext cx="3213847" cy="229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直线箭头连接符 18"/>
          <p:cNvCxnSpPr/>
          <p:nvPr/>
        </p:nvCxnSpPr>
        <p:spPr>
          <a:xfrm flipV="1">
            <a:off x="1978090" y="3505668"/>
            <a:ext cx="0" cy="22148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弧 19"/>
          <p:cNvSpPr/>
          <p:nvPr/>
        </p:nvSpPr>
        <p:spPr>
          <a:xfrm rot="10800000">
            <a:off x="2453146" y="1949319"/>
            <a:ext cx="4483442" cy="3583534"/>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22" name="文本框 21"/>
          <p:cNvSpPr txBox="1"/>
          <p:nvPr/>
        </p:nvSpPr>
        <p:spPr>
          <a:xfrm>
            <a:off x="4694867" y="5872351"/>
            <a:ext cx="1196318"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鱼的数量</a:t>
            </a:r>
            <a:endParaRPr kumimoji="1" lang="zh-CN" altLang="en-US">
              <a:latin typeface="Microsoft YaHei" charset="-122"/>
              <a:ea typeface="Microsoft YaHei" charset="-122"/>
              <a:cs typeface="Microsoft YaHei" charset="-122"/>
            </a:endParaRPr>
          </a:p>
        </p:txBody>
      </p:sp>
      <p:sp>
        <p:nvSpPr>
          <p:cNvPr id="24" name="文本框 23"/>
          <p:cNvSpPr txBox="1"/>
          <p:nvPr/>
        </p:nvSpPr>
        <p:spPr>
          <a:xfrm>
            <a:off x="334127" y="3645155"/>
            <a:ext cx="1406435"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芒果的数量</a:t>
            </a:r>
            <a:endParaRPr kumimoji="1" lang="zh-CN" altLang="en-US">
              <a:latin typeface="Microsoft YaHei" charset="-122"/>
              <a:ea typeface="Microsoft YaHei" charset="-122"/>
              <a:cs typeface="Microsoft YaHei" charset="-122"/>
            </a:endParaRPr>
          </a:p>
        </p:txBody>
      </p:sp>
      <p:cxnSp>
        <p:nvCxnSpPr>
          <p:cNvPr id="9" name="直线连接符 8"/>
          <p:cNvCxnSpPr/>
          <p:nvPr/>
        </p:nvCxnSpPr>
        <p:spPr>
          <a:xfrm>
            <a:off x="2193244" y="3953435"/>
            <a:ext cx="1304365" cy="163320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 name="文本框 6"/>
              <p:cNvSpPr txBox="1"/>
              <p:nvPr/>
            </p:nvSpPr>
            <p:spPr>
              <a:xfrm>
                <a:off x="5891185" y="3168710"/>
                <a:ext cx="5359011" cy="1379930"/>
              </a:xfrm>
              <a:prstGeom prst="rect">
                <a:avLst/>
              </a:prstGeom>
              <a:noFill/>
            </p:spPr>
            <p:txBody>
              <a:bodyPr wrap="square" rtlCol="0">
                <a:spAutoFit/>
              </a:bodyPr>
              <a:lstStyle/>
              <a:p>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：无差异</a:t>
                </a:r>
                <a14:m>
                  <m:oMath xmlns:m="http://schemas.openxmlformats.org/officeDocument/2006/math">
                    <m:r>
                      <a:rPr kumimoji="1" lang="zh-CN" altLang="en-US" sz="2400" i="1" smtClean="0">
                        <a:latin typeface="Cambria Math"/>
                        <a:ea typeface="Microsoft YaHei" charset="-122"/>
                        <a:cs typeface="Microsoft YaHei" charset="-122"/>
                      </a:rPr>
                      <m:t>曲线某点切换</m:t>
                    </m:r>
                    <m:r>
                      <a:rPr kumimoji="1" lang="zh-CN" altLang="en-US" sz="2400" b="0" i="1" smtClean="0">
                        <a:latin typeface="Cambria Math"/>
                        <a:ea typeface="Microsoft YaHei" charset="-122"/>
                        <a:cs typeface="Microsoft YaHei" charset="-122"/>
                      </a:rPr>
                      <m:t>的</m:t>
                    </m:r>
                    <m:r>
                      <a:rPr kumimoji="1" lang="zh-CN" altLang="en-US" sz="2400" i="1" smtClean="0">
                        <a:latin typeface="Cambria Math"/>
                        <a:ea typeface="Microsoft YaHei" charset="-122"/>
                        <a:cs typeface="Microsoft YaHei" charset="-122"/>
                      </a:rPr>
                      <m:t>斜率</m:t>
                    </m:r>
                    <m:r>
                      <a:rPr kumimoji="1" lang="en-US" altLang="zh-CN" sz="2400" b="0" i="1" smtClean="0">
                        <a:latin typeface="Cambria Math"/>
                        <a:ea typeface="Microsoft YaHei" charset="-122"/>
                        <a:cs typeface="Microsoft YaHei" charset="-122"/>
                      </a:rPr>
                      <m:t>=</m:t>
                    </m:r>
                    <m:f>
                      <m:fPr>
                        <m:ctrlPr>
                          <a:rPr kumimoji="1" lang="mr-IN" altLang="zh-CN" sz="2400" i="1" smtClean="0">
                            <a:latin typeface="Cambria Math" charset="0"/>
                            <a:ea typeface="Microsoft YaHei" charset="-122"/>
                            <a:cs typeface="Microsoft YaHei" charset="-122"/>
                          </a:rPr>
                        </m:ctrlPr>
                      </m:fPr>
                      <m:num>
                        <m:r>
                          <a:rPr kumimoji="1" lang="zh-CN" altLang="en-US" sz="2400" b="0" i="1" smtClean="0">
                            <a:latin typeface="Cambria Math"/>
                            <a:ea typeface="Microsoft YaHei" charset="-122"/>
                            <a:cs typeface="Microsoft YaHei" charset="-122"/>
                          </a:rPr>
                          <m:t>△</m:t>
                        </m:r>
                        <m:r>
                          <a:rPr kumimoji="1" lang="en-US" altLang="zh-CN" sz="2400" b="0" i="1" smtClean="0">
                            <a:latin typeface="Cambria Math"/>
                            <a:ea typeface="Microsoft YaHei" charset="-122"/>
                            <a:cs typeface="Microsoft YaHei" charset="-122"/>
                          </a:rPr>
                          <m:t>𝑌</m:t>
                        </m:r>
                      </m:num>
                      <m:den>
                        <m:r>
                          <a:rPr kumimoji="1" lang="zh-CN" altLang="en-US" sz="2400" b="0" i="1" smtClean="0">
                            <a:latin typeface="Cambria Math"/>
                            <a:ea typeface="Microsoft YaHei" charset="-122"/>
                            <a:cs typeface="Microsoft YaHei" charset="-122"/>
                          </a:rPr>
                          <m:t>△</m:t>
                        </m:r>
                        <m:r>
                          <a:rPr kumimoji="1" lang="en-US" altLang="zh-CN" sz="2400" b="0" i="1" smtClean="0">
                            <a:latin typeface="Cambria Math"/>
                            <a:ea typeface="Microsoft YaHei" charset="-122"/>
                            <a:cs typeface="Microsoft YaHei" charset="-122"/>
                          </a:rPr>
                          <m:t>𝑋</m:t>
                        </m:r>
                      </m:den>
                    </m:f>
                  </m:oMath>
                </a14:m>
                <a:endParaRPr kumimoji="1" lang="en-US" altLang="zh-CN" sz="2400" dirty="0" smtClean="0">
                  <a:latin typeface="Microsoft YaHei" charset="-122"/>
                  <a:ea typeface="Microsoft YaHei" charset="-122"/>
                  <a:cs typeface="Microsoft YaHei" charset="-122"/>
                </a:endParaRPr>
              </a:p>
              <a:p>
                <a14:m>
                  <m:oMath xmlns:m="http://schemas.openxmlformats.org/officeDocument/2006/math">
                    <m:r>
                      <a:rPr kumimoji="1" lang="zh-CN" altLang="en-US" sz="3200" b="0" i="1" smtClean="0">
                        <a:latin typeface="Cambria Math" charset="0"/>
                        <a:ea typeface="Microsoft YaHei" charset="-122"/>
                        <a:cs typeface="Microsoft YaHei" charset="-122"/>
                      </a:rPr>
                      <m:t>                   </m:t>
                    </m:r>
                    <m:r>
                      <a:rPr kumimoji="1" lang="en-US" altLang="zh-CN" sz="3200" i="1" smtClean="0">
                        <a:latin typeface="Cambria Math" charset="0"/>
                        <a:ea typeface="Microsoft YaHei" charset="-122"/>
                        <a:cs typeface="Microsoft YaHei" charset="-122"/>
                      </a:rPr>
                      <m:t>−</m:t>
                    </m:r>
                    <m:f>
                      <m:fPr>
                        <m:ctrlPr>
                          <a:rPr kumimoji="1" lang="mr-IN" altLang="zh-CN" sz="3200" i="1">
                            <a:latin typeface="Cambria Math" charset="0"/>
                            <a:ea typeface="Microsoft YaHei" charset="-122"/>
                            <a:cs typeface="Microsoft YaHei" charset="-122"/>
                          </a:rPr>
                        </m:ctrlPr>
                      </m:fPr>
                      <m:num>
                        <m:r>
                          <a:rPr kumimoji="1" lang="zh-CN" altLang="en-US" sz="3200" i="1">
                            <a:latin typeface="Cambria Math" charset="0"/>
                            <a:ea typeface="Microsoft YaHei" charset="-122"/>
                            <a:cs typeface="Microsoft YaHei" charset="-122"/>
                          </a:rPr>
                          <m:t>△</m:t>
                        </m:r>
                        <m:r>
                          <a:rPr kumimoji="1" lang="en-US" altLang="zh-CN" sz="3200" i="1">
                            <a:latin typeface="Cambria Math" charset="0"/>
                            <a:ea typeface="Microsoft YaHei" charset="-122"/>
                            <a:cs typeface="Microsoft YaHei" charset="-122"/>
                          </a:rPr>
                          <m:t>𝑌</m:t>
                        </m:r>
                      </m:num>
                      <m:den>
                        <m:r>
                          <a:rPr kumimoji="1" lang="zh-CN" altLang="en-US" sz="3200" i="1">
                            <a:latin typeface="Cambria Math" charset="0"/>
                            <a:ea typeface="Microsoft YaHei" charset="-122"/>
                            <a:cs typeface="Microsoft YaHei" charset="-122"/>
                          </a:rPr>
                          <m:t>△</m:t>
                        </m:r>
                        <m:r>
                          <a:rPr kumimoji="1" lang="en-US" altLang="zh-CN" sz="3200" i="1">
                            <a:latin typeface="Cambria Math" charset="0"/>
                            <a:ea typeface="Microsoft YaHei" charset="-122"/>
                            <a:cs typeface="Microsoft YaHei" charset="-122"/>
                          </a:rPr>
                          <m:t>𝑋</m:t>
                        </m:r>
                      </m:den>
                    </m:f>
                  </m:oMath>
                </a14:m>
                <a:r>
                  <a:rPr kumimoji="1" lang="en-US" altLang="zh-CN" sz="3200" dirty="0" smtClean="0">
                    <a:latin typeface="Microsoft YaHei" charset="-122"/>
                    <a:ea typeface="Microsoft YaHei" charset="-122"/>
                    <a:cs typeface="Microsoft YaHei" charset="-122"/>
                  </a:rPr>
                  <a:t>=</a:t>
                </a:r>
                <a14:m>
                  <m:oMath xmlns:m="http://schemas.openxmlformats.org/officeDocument/2006/math">
                    <m:f>
                      <m:fPr>
                        <m:ctrlPr>
                          <a:rPr kumimoji="1" lang="mr-IN" altLang="zh-CN" sz="3200" i="1" dirty="0" smtClean="0">
                            <a:latin typeface="Cambria Math" charset="0"/>
                            <a:ea typeface="Microsoft YaHei" charset="-122"/>
                            <a:cs typeface="Microsoft YaHei" charset="-122"/>
                          </a:rPr>
                        </m:ctrlPr>
                      </m:fPr>
                      <m:num>
                        <m:r>
                          <a:rPr kumimoji="1" lang="en-US" altLang="zh-CN" sz="3200" b="0" i="1" dirty="0" smtClean="0">
                            <a:latin typeface="Cambria Math" charset="0"/>
                            <a:ea typeface="Microsoft YaHei" charset="-122"/>
                            <a:cs typeface="Microsoft YaHei" charset="-122"/>
                          </a:rPr>
                          <m:t>𝑀𝑈</m:t>
                        </m:r>
                        <m:r>
                          <a:rPr kumimoji="1" lang="en-US" altLang="zh-CN" sz="3200" b="0" i="1" baseline="-25000" dirty="0" smtClean="0">
                            <a:latin typeface="Cambria Math" charset="0"/>
                            <a:ea typeface="Microsoft YaHei" charset="-122"/>
                            <a:cs typeface="Microsoft YaHei" charset="-122"/>
                          </a:rPr>
                          <m:t>𝑋</m:t>
                        </m:r>
                      </m:num>
                      <m:den>
                        <m:r>
                          <a:rPr kumimoji="1" lang="en-US" altLang="zh-CN" sz="3200" b="0" i="1" dirty="0" smtClean="0">
                            <a:latin typeface="Cambria Math" charset="0"/>
                            <a:ea typeface="Microsoft YaHei" charset="-122"/>
                            <a:cs typeface="Microsoft YaHei" charset="-122"/>
                          </a:rPr>
                          <m:t>𝑀𝑈</m:t>
                        </m:r>
                        <m:r>
                          <a:rPr kumimoji="1" lang="en-US" altLang="zh-CN" sz="3200" b="0" i="1" baseline="-25000" dirty="0" smtClean="0">
                            <a:latin typeface="Cambria Math" charset="0"/>
                            <a:ea typeface="Microsoft YaHei" charset="-122"/>
                            <a:cs typeface="Microsoft YaHei" charset="-122"/>
                          </a:rPr>
                          <m:t>𝑌</m:t>
                        </m:r>
                      </m:den>
                    </m:f>
                  </m:oMath>
                </a14:m>
                <a:endParaRPr kumimoji="1" lang="zh-CN" altLang="en-US" sz="2400" dirty="0">
                  <a:latin typeface="Microsoft YaHei" charset="-122"/>
                  <a:ea typeface="Microsoft YaHei" charset="-122"/>
                  <a:cs typeface="Microsoft YaHei"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891185" y="3168710"/>
                <a:ext cx="5359011" cy="1379930"/>
              </a:xfrm>
              <a:prstGeom prst="rect">
                <a:avLst/>
              </a:prstGeom>
              <a:blipFill rotWithShape="0">
                <a:blip r:embed="rId8"/>
                <a:stretch>
                  <a:fillRect l="-1705" b="-17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5959006" y="4918006"/>
                <a:ext cx="5359011" cy="984180"/>
              </a:xfrm>
              <a:prstGeom prst="rect">
                <a:avLst/>
              </a:prstGeom>
              <a:noFill/>
            </p:spPr>
            <p:txBody>
              <a:bodyPr wrap="square" rtlCol="0">
                <a:spAutoFit/>
              </a:bodyPr>
              <a:lstStyle/>
              <a:p>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：预算线</a:t>
                </a:r>
                <a14:m>
                  <m:oMath xmlns:m="http://schemas.openxmlformats.org/officeDocument/2006/math">
                    <m:r>
                      <a:rPr kumimoji="1" lang="zh-CN" altLang="en-US" sz="2400" b="0" i="1" smtClean="0">
                        <a:latin typeface="Cambria Math"/>
                        <a:ea typeface="Microsoft YaHei" charset="-122"/>
                        <a:cs typeface="Microsoft YaHei" charset="-122"/>
                      </a:rPr>
                      <m:t>的斜率</m:t>
                    </m:r>
                    <m:r>
                      <a:rPr kumimoji="1" lang="en-US" altLang="zh-CN" sz="2400" b="0" i="1" smtClean="0">
                        <a:latin typeface="Cambria Math"/>
                        <a:ea typeface="Microsoft YaHei" charset="-122"/>
                        <a:cs typeface="Microsoft YaHei" charset="-122"/>
                      </a:rPr>
                      <m:t>=</m:t>
                    </m:r>
                    <m:r>
                      <a:rPr kumimoji="1" lang="en-US" altLang="zh-CN" sz="2400" b="0" i="1" smtClean="0">
                        <a:latin typeface="Cambria Math" charset="0"/>
                        <a:ea typeface="Microsoft YaHei" charset="-122"/>
                        <a:cs typeface="Microsoft YaHei" charset="-122"/>
                      </a:rPr>
                      <m:t>−</m:t>
                    </m:r>
                    <m:f>
                      <m:fPr>
                        <m:ctrlPr>
                          <a:rPr kumimoji="1" lang="mr-IN" altLang="zh-CN" sz="2400" i="1" smtClean="0">
                            <a:latin typeface="Cambria Math" charset="0"/>
                            <a:ea typeface="Microsoft YaHei" charset="-122"/>
                            <a:cs typeface="Microsoft YaHei" charset="-122"/>
                          </a:rPr>
                        </m:ctrlPr>
                      </m:fPr>
                      <m:num>
                        <m:r>
                          <a:rPr kumimoji="1" lang="en-US" altLang="zh-CN" sz="2400" b="0" i="1" smtClean="0">
                            <a:latin typeface="Cambria Math" charset="0"/>
                            <a:ea typeface="Microsoft YaHei" charset="-122"/>
                            <a:cs typeface="Microsoft YaHei" charset="-122"/>
                          </a:rPr>
                          <m:t>𝑃</m:t>
                        </m:r>
                        <m:r>
                          <a:rPr kumimoji="1" lang="en-US" altLang="zh-CN" sz="2400" b="0" i="1" baseline="-25000" smtClean="0">
                            <a:latin typeface="Cambria Math" charset="0"/>
                            <a:ea typeface="Microsoft YaHei" charset="-122"/>
                            <a:cs typeface="Microsoft YaHei" charset="-122"/>
                          </a:rPr>
                          <m:t>𝑋</m:t>
                        </m:r>
                      </m:num>
                      <m:den>
                        <m:r>
                          <a:rPr kumimoji="1" lang="en-US" altLang="zh-CN" sz="2400" b="0" i="1" smtClean="0">
                            <a:latin typeface="Cambria Math" charset="0"/>
                            <a:ea typeface="Microsoft YaHei" charset="-122"/>
                            <a:cs typeface="Microsoft YaHei" charset="-122"/>
                          </a:rPr>
                          <m:t>𝑃</m:t>
                        </m:r>
                        <m:r>
                          <a:rPr kumimoji="1" lang="en-US" altLang="zh-CN" sz="2400" b="0" i="1" baseline="-25000" smtClean="0">
                            <a:latin typeface="Cambria Math" charset="0"/>
                            <a:ea typeface="Microsoft YaHei" charset="-122"/>
                            <a:cs typeface="Microsoft YaHei" charset="-122"/>
                          </a:rPr>
                          <m:t>𝑌</m:t>
                        </m:r>
                      </m:den>
                    </m:f>
                  </m:oMath>
                </a14:m>
                <a:endParaRPr kumimoji="1" lang="en-US" altLang="zh-CN" sz="2400" dirty="0" smtClean="0">
                  <a:latin typeface="Microsoft YaHei" charset="-122"/>
                  <a:ea typeface="Microsoft YaHei" charset="-122"/>
                  <a:cs typeface="Microsoft YaHei" charset="-122"/>
                </a:endParaRPr>
              </a:p>
              <a:p>
                <a:pPr/>
                <a14:m>
                  <m:oMathPara xmlns:m="http://schemas.openxmlformats.org/officeDocument/2006/math">
                    <m:oMathParaPr>
                      <m:jc m:val="centerGroup"/>
                    </m:oMathParaPr>
                    <m:oMath xmlns:m="http://schemas.openxmlformats.org/officeDocument/2006/math">
                      <m:r>
                        <a:rPr kumimoji="1" lang="zh-CN" altLang="en-US" sz="2400" b="0" i="1" smtClean="0">
                          <a:latin typeface="Cambria Math" charset="0"/>
                          <a:ea typeface="Microsoft YaHei" charset="-122"/>
                          <a:cs typeface="Microsoft YaHei" charset="-122"/>
                        </a:rPr>
                        <m:t>                          </m:t>
                      </m:r>
                    </m:oMath>
                  </m:oMathPara>
                </a14:m>
                <a:endParaRPr kumimoji="1" lang="en-US" altLang="zh-CN" sz="2400" b="0" i="1" dirty="0" smtClean="0">
                  <a:latin typeface="Cambria Math" charset="0"/>
                  <a:ea typeface="Microsoft YaHei" charset="-122"/>
                  <a:cs typeface="Microsoft YaHei" charset="-122"/>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5959006" y="4918006"/>
                <a:ext cx="5359011" cy="984180"/>
              </a:xfrm>
              <a:prstGeom prst="rect">
                <a:avLst/>
              </a:prstGeom>
              <a:blipFill rotWithShape="0">
                <a:blip r:embed="rId9"/>
                <a:stretch>
                  <a:fillRect l="-1820" b="-627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61167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3.3.3</a:t>
            </a:r>
            <a:r>
              <a:rPr lang="zh-CN" altLang="en-US" sz="2800" dirty="0" smtClean="0">
                <a:latin typeface="Microsoft YaHei" charset="-122"/>
                <a:ea typeface="Microsoft YaHei" charset="-122"/>
                <a:cs typeface="Microsoft YaHei" charset="-122"/>
              </a:rPr>
              <a:t> 消费者均衡</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一、消费者均衡</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160421" y="2133299"/>
            <a:ext cx="11565414" cy="1200329"/>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消费者</a:t>
            </a:r>
            <a:r>
              <a:rPr kumimoji="1" lang="zh-CN" altLang="en-US" sz="2400" dirty="0" smtClean="0">
                <a:solidFill>
                  <a:srgbClr val="C00000"/>
                </a:solidFill>
                <a:latin typeface="Microsoft YaHei" charset="-122"/>
                <a:ea typeface="Microsoft YaHei" charset="-122"/>
                <a:cs typeface="Microsoft YaHei" charset="-122"/>
              </a:rPr>
              <a:t>均衡：</a:t>
            </a:r>
            <a:r>
              <a:rPr kumimoji="1" lang="zh-CN" altLang="en-US" sz="2400" dirty="0" smtClean="0">
                <a:latin typeface="Microsoft YaHei" charset="-122"/>
                <a:ea typeface="Microsoft YaHei" charset="-122"/>
                <a:cs typeface="Microsoft YaHei" charset="-122"/>
              </a:rPr>
              <a:t>在</a:t>
            </a:r>
            <a:r>
              <a:rPr kumimoji="1" lang="zh-CN" altLang="en-US" sz="2400" dirty="0" smtClean="0">
                <a:solidFill>
                  <a:srgbClr val="C00000"/>
                </a:solidFill>
                <a:latin typeface="Microsoft YaHei" charset="-122"/>
                <a:ea typeface="Microsoft YaHei" charset="-122"/>
                <a:cs typeface="Microsoft YaHei" charset="-122"/>
              </a:rPr>
              <a:t>预算</a:t>
            </a:r>
            <a:r>
              <a:rPr kumimoji="1" lang="zh-CN" altLang="en-US" sz="2400" dirty="0" smtClean="0">
                <a:latin typeface="Microsoft YaHei" charset="-122"/>
                <a:ea typeface="Microsoft YaHei" charset="-122"/>
                <a:cs typeface="Microsoft YaHei" charset="-122"/>
              </a:rPr>
              <a:t>给定</a:t>
            </a:r>
            <a:r>
              <a:rPr kumimoji="1" lang="zh-CN" altLang="en-US" sz="2400" dirty="0">
                <a:latin typeface="Microsoft YaHei" charset="-122"/>
                <a:ea typeface="Microsoft YaHei" charset="-122"/>
                <a:cs typeface="Microsoft YaHei" charset="-122"/>
              </a:rPr>
              <a:t>的情况下，</a:t>
            </a:r>
            <a:r>
              <a:rPr kumimoji="1" lang="zh-CN" altLang="en-US" sz="2400" dirty="0" smtClean="0">
                <a:latin typeface="Microsoft YaHei" charset="-122"/>
                <a:ea typeface="Microsoft YaHei" charset="-122"/>
                <a:cs typeface="Microsoft YaHei" charset="-122"/>
              </a:rPr>
              <a:t>消费者通过</a:t>
            </a:r>
            <a:r>
              <a:rPr kumimoji="1" lang="zh-CN" altLang="en-US" sz="2400" dirty="0">
                <a:latin typeface="Microsoft YaHei" charset="-122"/>
                <a:ea typeface="Microsoft YaHei" charset="-122"/>
                <a:cs typeface="Microsoft YaHei" charset="-122"/>
              </a:rPr>
              <a:t>决定两种商品的</a:t>
            </a:r>
            <a:r>
              <a:rPr kumimoji="1" lang="zh-CN" altLang="en-US" sz="2400" dirty="0" smtClean="0">
                <a:latin typeface="Microsoft YaHei" charset="-122"/>
                <a:ea typeface="Microsoft YaHei" charset="-122"/>
                <a:cs typeface="Microsoft YaHei" charset="-122"/>
              </a:rPr>
              <a:t>消费量使得自己</a:t>
            </a:r>
            <a:r>
              <a:rPr kumimoji="1" lang="zh-CN" altLang="en-US" sz="2400" dirty="0">
                <a:latin typeface="Microsoft YaHei" charset="-122"/>
                <a:ea typeface="Microsoft YaHei" charset="-122"/>
                <a:cs typeface="Microsoft YaHei" charset="-122"/>
              </a:rPr>
              <a:t>的</a:t>
            </a:r>
            <a:r>
              <a:rPr kumimoji="1" lang="zh-CN" altLang="en-US" sz="2400" dirty="0">
                <a:solidFill>
                  <a:srgbClr val="C00000"/>
                </a:solidFill>
                <a:latin typeface="Microsoft YaHei" charset="-122"/>
                <a:ea typeface="Microsoft YaHei" charset="-122"/>
                <a:cs typeface="Microsoft YaHei" charset="-122"/>
              </a:rPr>
              <a:t>效用</a:t>
            </a:r>
            <a:r>
              <a:rPr kumimoji="1" lang="zh-CN" altLang="en-US" sz="2400" dirty="0" smtClean="0">
                <a:latin typeface="Microsoft YaHei" charset="-122"/>
                <a:ea typeface="Microsoft YaHei" charset="-122"/>
                <a:cs typeface="Microsoft YaHei" charset="-122"/>
              </a:rPr>
              <a:t>最大化的状态。</a:t>
            </a:r>
            <a:endParaRPr kumimoji="1" lang="en-US" altLang="zh-CN" sz="2400" dirty="0" smtClean="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7" name="直线箭头连接符 16"/>
          <p:cNvCxnSpPr/>
          <p:nvPr/>
        </p:nvCxnSpPr>
        <p:spPr>
          <a:xfrm>
            <a:off x="1978090" y="5710986"/>
            <a:ext cx="3213847" cy="229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直线箭头连接符 18"/>
          <p:cNvCxnSpPr/>
          <p:nvPr/>
        </p:nvCxnSpPr>
        <p:spPr>
          <a:xfrm flipV="1">
            <a:off x="1978090" y="3505668"/>
            <a:ext cx="0" cy="22148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弧 19"/>
          <p:cNvSpPr/>
          <p:nvPr/>
        </p:nvSpPr>
        <p:spPr>
          <a:xfrm rot="10800000">
            <a:off x="2453146" y="1949319"/>
            <a:ext cx="4483442" cy="3583534"/>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a:p>
        </p:txBody>
      </p:sp>
      <p:sp>
        <p:nvSpPr>
          <p:cNvPr id="22" name="文本框 21"/>
          <p:cNvSpPr txBox="1"/>
          <p:nvPr/>
        </p:nvSpPr>
        <p:spPr>
          <a:xfrm>
            <a:off x="4694867" y="5872351"/>
            <a:ext cx="1196318"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鱼的数量</a:t>
            </a:r>
            <a:endParaRPr kumimoji="1" lang="zh-CN" altLang="en-US">
              <a:latin typeface="Microsoft YaHei" charset="-122"/>
              <a:ea typeface="Microsoft YaHei" charset="-122"/>
              <a:cs typeface="Microsoft YaHei" charset="-122"/>
            </a:endParaRPr>
          </a:p>
        </p:txBody>
      </p:sp>
      <p:sp>
        <p:nvSpPr>
          <p:cNvPr id="24" name="文本框 23"/>
          <p:cNvSpPr txBox="1"/>
          <p:nvPr/>
        </p:nvSpPr>
        <p:spPr>
          <a:xfrm>
            <a:off x="334127" y="3645155"/>
            <a:ext cx="1406435" cy="369332"/>
          </a:xfrm>
          <a:prstGeom prst="rect">
            <a:avLst/>
          </a:prstGeom>
          <a:noFill/>
        </p:spPr>
        <p:txBody>
          <a:bodyPr wrap="square" rtlCol="0">
            <a:spAutoFit/>
          </a:bodyPr>
          <a:lstStyle/>
          <a:p>
            <a:r>
              <a:rPr kumimoji="1" lang="zh-CN" altLang="en-US" smtClean="0">
                <a:latin typeface="Microsoft YaHei" charset="-122"/>
                <a:ea typeface="Microsoft YaHei" charset="-122"/>
                <a:cs typeface="Microsoft YaHei" charset="-122"/>
              </a:rPr>
              <a:t>芒果的数量</a:t>
            </a:r>
            <a:endParaRPr kumimoji="1" lang="zh-CN" altLang="en-US">
              <a:latin typeface="Microsoft YaHei" charset="-122"/>
              <a:ea typeface="Microsoft YaHei" charset="-122"/>
              <a:cs typeface="Microsoft YaHei" charset="-122"/>
            </a:endParaRPr>
          </a:p>
        </p:txBody>
      </p:sp>
      <p:cxnSp>
        <p:nvCxnSpPr>
          <p:cNvPr id="9" name="直线连接符 8"/>
          <p:cNvCxnSpPr/>
          <p:nvPr/>
        </p:nvCxnSpPr>
        <p:spPr>
          <a:xfrm>
            <a:off x="2193244" y="3953435"/>
            <a:ext cx="1304365" cy="1633207"/>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 name="文本框 6"/>
              <p:cNvSpPr txBox="1"/>
              <p:nvPr/>
            </p:nvSpPr>
            <p:spPr>
              <a:xfrm>
                <a:off x="5891185" y="3168710"/>
                <a:ext cx="5359011" cy="1379930"/>
              </a:xfrm>
              <a:prstGeom prst="rect">
                <a:avLst/>
              </a:prstGeom>
              <a:noFill/>
            </p:spPr>
            <p:txBody>
              <a:bodyPr wrap="square" rtlCol="0">
                <a:spAutoFit/>
              </a:bodyPr>
              <a:lstStyle/>
              <a:p>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：无差异</a:t>
                </a:r>
                <a14:m>
                  <m:oMath xmlns:m="http://schemas.openxmlformats.org/officeDocument/2006/math">
                    <m:r>
                      <a:rPr kumimoji="1" lang="zh-CN" altLang="en-US" sz="2400" i="1" smtClean="0">
                        <a:latin typeface="Cambria Math"/>
                        <a:ea typeface="Microsoft YaHei" charset="-122"/>
                        <a:cs typeface="Microsoft YaHei" charset="-122"/>
                      </a:rPr>
                      <m:t>曲线某点切换</m:t>
                    </m:r>
                    <m:r>
                      <a:rPr kumimoji="1" lang="zh-CN" altLang="en-US" sz="2400" b="0" i="1" smtClean="0">
                        <a:latin typeface="Cambria Math"/>
                        <a:ea typeface="Microsoft YaHei" charset="-122"/>
                        <a:cs typeface="Microsoft YaHei" charset="-122"/>
                      </a:rPr>
                      <m:t>的</m:t>
                    </m:r>
                    <m:r>
                      <a:rPr kumimoji="1" lang="zh-CN" altLang="en-US" sz="2400" i="1" smtClean="0">
                        <a:latin typeface="Cambria Math"/>
                        <a:ea typeface="Microsoft YaHei" charset="-122"/>
                        <a:cs typeface="Microsoft YaHei" charset="-122"/>
                      </a:rPr>
                      <m:t>斜率</m:t>
                    </m:r>
                    <m:r>
                      <a:rPr kumimoji="1" lang="en-US" altLang="zh-CN" sz="2400" b="0" i="1" smtClean="0">
                        <a:latin typeface="Cambria Math"/>
                        <a:ea typeface="Microsoft YaHei" charset="-122"/>
                        <a:cs typeface="Microsoft YaHei" charset="-122"/>
                      </a:rPr>
                      <m:t>=</m:t>
                    </m:r>
                    <m:f>
                      <m:fPr>
                        <m:ctrlPr>
                          <a:rPr kumimoji="1" lang="mr-IN" altLang="zh-CN" sz="2400" i="1" smtClean="0">
                            <a:latin typeface="Cambria Math" charset="0"/>
                            <a:ea typeface="Microsoft YaHei" charset="-122"/>
                            <a:cs typeface="Microsoft YaHei" charset="-122"/>
                          </a:rPr>
                        </m:ctrlPr>
                      </m:fPr>
                      <m:num>
                        <m:r>
                          <a:rPr kumimoji="1" lang="zh-CN" altLang="en-US" sz="2400" b="0" i="1" smtClean="0">
                            <a:latin typeface="Cambria Math"/>
                            <a:ea typeface="Microsoft YaHei" charset="-122"/>
                            <a:cs typeface="Microsoft YaHei" charset="-122"/>
                          </a:rPr>
                          <m:t>△</m:t>
                        </m:r>
                        <m:r>
                          <a:rPr kumimoji="1" lang="en-US" altLang="zh-CN" sz="2400" b="0" i="1" smtClean="0">
                            <a:latin typeface="Cambria Math"/>
                            <a:ea typeface="Microsoft YaHei" charset="-122"/>
                            <a:cs typeface="Microsoft YaHei" charset="-122"/>
                          </a:rPr>
                          <m:t>𝑌</m:t>
                        </m:r>
                      </m:num>
                      <m:den>
                        <m:r>
                          <a:rPr kumimoji="1" lang="zh-CN" altLang="en-US" sz="2400" b="0" i="1" smtClean="0">
                            <a:latin typeface="Cambria Math"/>
                            <a:ea typeface="Microsoft YaHei" charset="-122"/>
                            <a:cs typeface="Microsoft YaHei" charset="-122"/>
                          </a:rPr>
                          <m:t>△</m:t>
                        </m:r>
                        <m:r>
                          <a:rPr kumimoji="1" lang="en-US" altLang="zh-CN" sz="2400" b="0" i="1" smtClean="0">
                            <a:latin typeface="Cambria Math"/>
                            <a:ea typeface="Microsoft YaHei" charset="-122"/>
                            <a:cs typeface="Microsoft YaHei" charset="-122"/>
                          </a:rPr>
                          <m:t>𝑋</m:t>
                        </m:r>
                      </m:den>
                    </m:f>
                  </m:oMath>
                </a14:m>
                <a:endParaRPr kumimoji="1" lang="en-US" altLang="zh-CN" sz="2400" dirty="0" smtClean="0">
                  <a:latin typeface="Microsoft YaHei" charset="-122"/>
                  <a:ea typeface="Microsoft YaHei" charset="-122"/>
                  <a:cs typeface="Microsoft YaHei" charset="-122"/>
                </a:endParaRPr>
              </a:p>
              <a:p>
                <a14:m>
                  <m:oMath xmlns:m="http://schemas.openxmlformats.org/officeDocument/2006/math">
                    <m:r>
                      <a:rPr kumimoji="1" lang="zh-CN" altLang="en-US" sz="3200" b="0" i="1" smtClean="0">
                        <a:latin typeface="Cambria Math" charset="0"/>
                        <a:ea typeface="Microsoft YaHei" charset="-122"/>
                        <a:cs typeface="Microsoft YaHei" charset="-122"/>
                      </a:rPr>
                      <m:t>                   </m:t>
                    </m:r>
                    <m:r>
                      <a:rPr kumimoji="1" lang="en-US" altLang="zh-CN" sz="3200" i="1" smtClean="0">
                        <a:latin typeface="Cambria Math" charset="0"/>
                        <a:ea typeface="Microsoft YaHei" charset="-122"/>
                        <a:cs typeface="Microsoft YaHei" charset="-122"/>
                      </a:rPr>
                      <m:t>−</m:t>
                    </m:r>
                    <m:f>
                      <m:fPr>
                        <m:ctrlPr>
                          <a:rPr kumimoji="1" lang="mr-IN" altLang="zh-CN" sz="3200" i="1">
                            <a:latin typeface="Cambria Math" charset="0"/>
                            <a:ea typeface="Microsoft YaHei" charset="-122"/>
                            <a:cs typeface="Microsoft YaHei" charset="-122"/>
                          </a:rPr>
                        </m:ctrlPr>
                      </m:fPr>
                      <m:num>
                        <m:r>
                          <a:rPr kumimoji="1" lang="zh-CN" altLang="en-US" sz="3200" i="1">
                            <a:latin typeface="Cambria Math" charset="0"/>
                            <a:ea typeface="Microsoft YaHei" charset="-122"/>
                            <a:cs typeface="Microsoft YaHei" charset="-122"/>
                          </a:rPr>
                          <m:t>△</m:t>
                        </m:r>
                        <m:r>
                          <a:rPr kumimoji="1" lang="en-US" altLang="zh-CN" sz="3200" i="1">
                            <a:latin typeface="Cambria Math" charset="0"/>
                            <a:ea typeface="Microsoft YaHei" charset="-122"/>
                            <a:cs typeface="Microsoft YaHei" charset="-122"/>
                          </a:rPr>
                          <m:t>𝑌</m:t>
                        </m:r>
                      </m:num>
                      <m:den>
                        <m:r>
                          <a:rPr kumimoji="1" lang="zh-CN" altLang="en-US" sz="3200" i="1">
                            <a:latin typeface="Cambria Math" charset="0"/>
                            <a:ea typeface="Microsoft YaHei" charset="-122"/>
                            <a:cs typeface="Microsoft YaHei" charset="-122"/>
                          </a:rPr>
                          <m:t>△</m:t>
                        </m:r>
                        <m:r>
                          <a:rPr kumimoji="1" lang="en-US" altLang="zh-CN" sz="3200" i="1">
                            <a:latin typeface="Cambria Math" charset="0"/>
                            <a:ea typeface="Microsoft YaHei" charset="-122"/>
                            <a:cs typeface="Microsoft YaHei" charset="-122"/>
                          </a:rPr>
                          <m:t>𝑋</m:t>
                        </m:r>
                      </m:den>
                    </m:f>
                  </m:oMath>
                </a14:m>
                <a:r>
                  <a:rPr kumimoji="1" lang="en-US" altLang="zh-CN" sz="3200" dirty="0" smtClean="0">
                    <a:latin typeface="Microsoft YaHei" charset="-122"/>
                    <a:ea typeface="Microsoft YaHei" charset="-122"/>
                    <a:cs typeface="Microsoft YaHei" charset="-122"/>
                  </a:rPr>
                  <a:t>=</a:t>
                </a:r>
                <a14:m>
                  <m:oMath xmlns:m="http://schemas.openxmlformats.org/officeDocument/2006/math">
                    <m:f>
                      <m:fPr>
                        <m:ctrlPr>
                          <a:rPr kumimoji="1" lang="mr-IN" altLang="zh-CN" sz="3200" i="1" dirty="0" smtClean="0">
                            <a:latin typeface="Cambria Math" charset="0"/>
                            <a:ea typeface="Microsoft YaHei" charset="-122"/>
                            <a:cs typeface="Microsoft YaHei" charset="-122"/>
                          </a:rPr>
                        </m:ctrlPr>
                      </m:fPr>
                      <m:num>
                        <m:r>
                          <a:rPr kumimoji="1" lang="en-US" altLang="zh-CN" sz="3200" b="0" i="1" dirty="0" smtClean="0">
                            <a:latin typeface="Cambria Math" charset="0"/>
                            <a:ea typeface="Microsoft YaHei" charset="-122"/>
                            <a:cs typeface="Microsoft YaHei" charset="-122"/>
                          </a:rPr>
                          <m:t>𝑀𝑈</m:t>
                        </m:r>
                        <m:r>
                          <a:rPr kumimoji="1" lang="en-US" altLang="zh-CN" sz="3200" b="0" i="1" baseline="-25000" dirty="0" smtClean="0">
                            <a:latin typeface="Cambria Math" charset="0"/>
                            <a:ea typeface="Microsoft YaHei" charset="-122"/>
                            <a:cs typeface="Microsoft YaHei" charset="-122"/>
                          </a:rPr>
                          <m:t>𝑋</m:t>
                        </m:r>
                      </m:num>
                      <m:den>
                        <m:r>
                          <a:rPr kumimoji="1" lang="en-US" altLang="zh-CN" sz="3200" b="0" i="1" dirty="0" smtClean="0">
                            <a:latin typeface="Cambria Math" charset="0"/>
                            <a:ea typeface="Microsoft YaHei" charset="-122"/>
                            <a:cs typeface="Microsoft YaHei" charset="-122"/>
                          </a:rPr>
                          <m:t>𝑀𝑈</m:t>
                        </m:r>
                        <m:r>
                          <a:rPr kumimoji="1" lang="en-US" altLang="zh-CN" sz="3200" b="0" i="1" baseline="-25000" dirty="0" smtClean="0">
                            <a:latin typeface="Cambria Math" charset="0"/>
                            <a:ea typeface="Microsoft YaHei" charset="-122"/>
                            <a:cs typeface="Microsoft YaHei" charset="-122"/>
                          </a:rPr>
                          <m:t>𝑌</m:t>
                        </m:r>
                      </m:den>
                    </m:f>
                  </m:oMath>
                </a14:m>
                <a:endParaRPr kumimoji="1" lang="zh-CN" altLang="en-US" sz="2400" dirty="0">
                  <a:latin typeface="Microsoft YaHei" charset="-122"/>
                  <a:ea typeface="Microsoft YaHei" charset="-122"/>
                  <a:cs typeface="Microsoft YaHei"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891185" y="3168710"/>
                <a:ext cx="5359011" cy="1379930"/>
              </a:xfrm>
              <a:prstGeom prst="rect">
                <a:avLst/>
              </a:prstGeom>
              <a:blipFill rotWithShape="0">
                <a:blip r:embed="rId8"/>
                <a:stretch>
                  <a:fillRect l="-1705" b="-17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5959006" y="4918006"/>
                <a:ext cx="5359011" cy="1593706"/>
              </a:xfrm>
              <a:prstGeom prst="rect">
                <a:avLst/>
              </a:prstGeom>
              <a:noFill/>
            </p:spPr>
            <p:txBody>
              <a:bodyPr wrap="square" rtlCol="0">
                <a:spAutoFit/>
              </a:bodyPr>
              <a:lstStyle/>
              <a:p>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：预算线</a:t>
                </a:r>
                <a14:m>
                  <m:oMath xmlns:m="http://schemas.openxmlformats.org/officeDocument/2006/math">
                    <m:r>
                      <a:rPr kumimoji="1" lang="zh-CN" altLang="en-US" sz="2400" b="0" i="1" smtClean="0">
                        <a:latin typeface="Cambria Math"/>
                        <a:ea typeface="Microsoft YaHei" charset="-122"/>
                        <a:cs typeface="Microsoft YaHei" charset="-122"/>
                      </a:rPr>
                      <m:t>的斜率</m:t>
                    </m:r>
                    <m:r>
                      <a:rPr kumimoji="1" lang="en-US" altLang="zh-CN" sz="2400" b="0" i="1" smtClean="0">
                        <a:latin typeface="Cambria Math"/>
                        <a:ea typeface="Microsoft YaHei" charset="-122"/>
                        <a:cs typeface="Microsoft YaHei" charset="-122"/>
                      </a:rPr>
                      <m:t>=</m:t>
                    </m:r>
                    <m:r>
                      <a:rPr kumimoji="1" lang="en-US" altLang="zh-CN" sz="2400" b="0" i="1" smtClean="0">
                        <a:latin typeface="Cambria Math" charset="0"/>
                        <a:ea typeface="Microsoft YaHei" charset="-122"/>
                        <a:cs typeface="Microsoft YaHei" charset="-122"/>
                      </a:rPr>
                      <m:t>−</m:t>
                    </m:r>
                    <m:f>
                      <m:fPr>
                        <m:ctrlPr>
                          <a:rPr kumimoji="1" lang="mr-IN" altLang="zh-CN" sz="2400" i="1" smtClean="0">
                            <a:latin typeface="Cambria Math" charset="0"/>
                            <a:ea typeface="Microsoft YaHei" charset="-122"/>
                            <a:cs typeface="Microsoft YaHei" charset="-122"/>
                          </a:rPr>
                        </m:ctrlPr>
                      </m:fPr>
                      <m:num>
                        <m:r>
                          <a:rPr kumimoji="1" lang="en-US" altLang="zh-CN" sz="2400" b="0" i="1" smtClean="0">
                            <a:latin typeface="Cambria Math" charset="0"/>
                            <a:ea typeface="Microsoft YaHei" charset="-122"/>
                            <a:cs typeface="Microsoft YaHei" charset="-122"/>
                          </a:rPr>
                          <m:t>𝑃</m:t>
                        </m:r>
                        <m:r>
                          <a:rPr kumimoji="1" lang="en-US" altLang="zh-CN" sz="2400" b="0" i="1" baseline="-25000" smtClean="0">
                            <a:latin typeface="Cambria Math" charset="0"/>
                            <a:ea typeface="Microsoft YaHei" charset="-122"/>
                            <a:cs typeface="Microsoft YaHei" charset="-122"/>
                          </a:rPr>
                          <m:t>𝑋</m:t>
                        </m:r>
                      </m:num>
                      <m:den>
                        <m:r>
                          <a:rPr kumimoji="1" lang="en-US" altLang="zh-CN" sz="2400" b="0" i="1" smtClean="0">
                            <a:latin typeface="Cambria Math" charset="0"/>
                            <a:ea typeface="Microsoft YaHei" charset="-122"/>
                            <a:cs typeface="Microsoft YaHei" charset="-122"/>
                          </a:rPr>
                          <m:t>𝑃</m:t>
                        </m:r>
                        <m:r>
                          <a:rPr kumimoji="1" lang="en-US" altLang="zh-CN" sz="2400" b="0" i="1" baseline="-25000" smtClean="0">
                            <a:latin typeface="Cambria Math" charset="0"/>
                            <a:ea typeface="Microsoft YaHei" charset="-122"/>
                            <a:cs typeface="Microsoft YaHei" charset="-122"/>
                          </a:rPr>
                          <m:t>𝑌</m:t>
                        </m:r>
                      </m:den>
                    </m:f>
                  </m:oMath>
                </a14:m>
                <a:endParaRPr kumimoji="1" lang="en-US" altLang="zh-CN" sz="2400" dirty="0" smtClean="0">
                  <a:latin typeface="Microsoft YaHei" charset="-122"/>
                  <a:ea typeface="Microsoft YaHei" charset="-122"/>
                  <a:cs typeface="Microsoft YaHei" charset="-122"/>
                </a:endParaRPr>
              </a:p>
              <a:p>
                <a:pPr/>
                <a14:m>
                  <m:oMathPara xmlns:m="http://schemas.openxmlformats.org/officeDocument/2006/math">
                    <m:oMathParaPr>
                      <m:jc m:val="centerGroup"/>
                    </m:oMathParaPr>
                    <m:oMath xmlns:m="http://schemas.openxmlformats.org/officeDocument/2006/math">
                      <m:r>
                        <a:rPr kumimoji="1" lang="zh-CN" altLang="en-US" sz="2400" b="0" i="1" smtClean="0">
                          <a:latin typeface="Cambria Math" charset="0"/>
                          <a:ea typeface="Microsoft YaHei" charset="-122"/>
                          <a:cs typeface="Microsoft YaHei" charset="-122"/>
                        </a:rPr>
                        <m:t>                          </m:t>
                      </m:r>
                    </m:oMath>
                  </m:oMathPara>
                </a14:m>
                <a:endParaRPr kumimoji="1" lang="en-US" altLang="zh-CN" sz="2400" b="0" i="1" dirty="0" smtClean="0">
                  <a:latin typeface="Cambria Math" charset="0"/>
                  <a:ea typeface="Microsoft YaHei" charset="-122"/>
                  <a:cs typeface="Microsoft YaHei" charset="-122"/>
                </a:endParaRPr>
              </a:p>
              <a:p>
                <a:r>
                  <a:rPr kumimoji="1" lang="zh-CN" altLang="en-US" sz="2800" b="0" dirty="0" smtClean="0">
                    <a:ea typeface="Microsoft YaHei" charset="-122"/>
                    <a:cs typeface="Microsoft YaHei" charset="-122"/>
                  </a:rPr>
                  <a:t>                        </a:t>
                </a:r>
                <a14:m>
                  <m:oMath xmlns:m="http://schemas.openxmlformats.org/officeDocument/2006/math">
                    <m:r>
                      <a:rPr kumimoji="1" lang="zh-CN" altLang="en-US" sz="2800" b="0" i="1" smtClean="0">
                        <a:latin typeface="Cambria Math" charset="0"/>
                        <a:ea typeface="Microsoft YaHei" charset="-122"/>
                        <a:cs typeface="Microsoft YaHei" charset="-122"/>
                      </a:rPr>
                      <m:t>  </m:t>
                    </m:r>
                    <m:r>
                      <a:rPr kumimoji="1" lang="en-US" altLang="zh-CN" sz="2800" i="1">
                        <a:latin typeface="Cambria Math" charset="0"/>
                        <a:ea typeface="Microsoft YaHei" charset="-122"/>
                        <a:cs typeface="Microsoft YaHei" charset="-122"/>
                      </a:rPr>
                      <m:t>−</m:t>
                    </m:r>
                    <m:f>
                      <m:fPr>
                        <m:ctrlPr>
                          <a:rPr kumimoji="1" lang="mr-IN" altLang="zh-CN" sz="2800" i="1">
                            <a:latin typeface="Cambria Math" charset="0"/>
                            <a:ea typeface="Microsoft YaHei" charset="-122"/>
                            <a:cs typeface="Microsoft YaHei" charset="-122"/>
                          </a:rPr>
                        </m:ctrlPr>
                      </m:fPr>
                      <m:num>
                        <m:r>
                          <a:rPr kumimoji="1" lang="en-US" altLang="zh-CN" sz="2800" i="1">
                            <a:latin typeface="Cambria Math" charset="0"/>
                            <a:ea typeface="Microsoft YaHei" charset="-122"/>
                            <a:cs typeface="Microsoft YaHei" charset="-122"/>
                          </a:rPr>
                          <m:t>𝑃</m:t>
                        </m:r>
                        <m:r>
                          <a:rPr kumimoji="1" lang="en-US" altLang="zh-CN" sz="2800" i="1" baseline="-25000">
                            <a:latin typeface="Cambria Math" charset="0"/>
                            <a:ea typeface="Microsoft YaHei" charset="-122"/>
                            <a:cs typeface="Microsoft YaHei" charset="-122"/>
                          </a:rPr>
                          <m:t>𝑋</m:t>
                        </m:r>
                      </m:num>
                      <m:den>
                        <m:r>
                          <a:rPr kumimoji="1" lang="en-US" altLang="zh-CN" sz="2800" i="1">
                            <a:latin typeface="Cambria Math" charset="0"/>
                            <a:ea typeface="Microsoft YaHei" charset="-122"/>
                            <a:cs typeface="Microsoft YaHei" charset="-122"/>
                          </a:rPr>
                          <m:t>𝑃</m:t>
                        </m:r>
                        <m:r>
                          <a:rPr kumimoji="1" lang="en-US" altLang="zh-CN" sz="2800" i="1" baseline="-25000">
                            <a:latin typeface="Cambria Math" charset="0"/>
                            <a:ea typeface="Microsoft YaHei" charset="-122"/>
                            <a:cs typeface="Microsoft YaHei" charset="-122"/>
                          </a:rPr>
                          <m:t>𝑌</m:t>
                        </m:r>
                      </m:den>
                    </m:f>
                  </m:oMath>
                </a14:m>
                <a:r>
                  <a:rPr kumimoji="1" lang="en-US" altLang="zh-CN" sz="2800" dirty="0" smtClean="0">
                    <a:latin typeface="Microsoft YaHei" charset="-122"/>
                    <a:ea typeface="Microsoft YaHei" charset="-122"/>
                    <a:cs typeface="Microsoft YaHei" charset="-122"/>
                  </a:rPr>
                  <a:t>=</a:t>
                </a:r>
                <a14:m>
                  <m:oMath xmlns:m="http://schemas.openxmlformats.org/officeDocument/2006/math">
                    <m:f>
                      <m:fPr>
                        <m:ctrlPr>
                          <a:rPr kumimoji="1" lang="mr-IN" altLang="zh-CN" sz="2800" i="1">
                            <a:latin typeface="Cambria Math" charset="0"/>
                            <a:ea typeface="Microsoft YaHei" charset="-122"/>
                            <a:cs typeface="Microsoft YaHei" charset="-122"/>
                          </a:rPr>
                        </m:ctrlPr>
                      </m:fPr>
                      <m:num>
                        <m:r>
                          <a:rPr kumimoji="1" lang="zh-CN" altLang="en-US" sz="2800" i="1">
                            <a:latin typeface="Cambria Math" charset="0"/>
                            <a:ea typeface="Microsoft YaHei" charset="-122"/>
                            <a:cs typeface="Microsoft YaHei" charset="-122"/>
                          </a:rPr>
                          <m:t>△</m:t>
                        </m:r>
                        <m:r>
                          <a:rPr kumimoji="1" lang="en-US" altLang="zh-CN" sz="2800" i="1">
                            <a:latin typeface="Cambria Math" charset="0"/>
                            <a:ea typeface="Microsoft YaHei" charset="-122"/>
                            <a:cs typeface="Microsoft YaHei" charset="-122"/>
                          </a:rPr>
                          <m:t>𝑌</m:t>
                        </m:r>
                      </m:num>
                      <m:den>
                        <m:r>
                          <a:rPr kumimoji="1" lang="zh-CN" altLang="en-US" sz="2800" i="1">
                            <a:latin typeface="Cambria Math" charset="0"/>
                            <a:ea typeface="Microsoft YaHei" charset="-122"/>
                            <a:cs typeface="Microsoft YaHei" charset="-122"/>
                          </a:rPr>
                          <m:t>△</m:t>
                        </m:r>
                        <m:r>
                          <a:rPr kumimoji="1" lang="en-US" altLang="zh-CN" sz="2800" i="1">
                            <a:latin typeface="Cambria Math" charset="0"/>
                            <a:ea typeface="Microsoft YaHei" charset="-122"/>
                            <a:cs typeface="Microsoft YaHei" charset="-122"/>
                          </a:rPr>
                          <m:t>𝑋</m:t>
                        </m:r>
                      </m:den>
                    </m:f>
                  </m:oMath>
                </a14:m>
                <a:endParaRPr kumimoji="1" lang="zh-CN" altLang="en-US" sz="2800" dirty="0">
                  <a:latin typeface="Microsoft YaHei" charset="-122"/>
                  <a:ea typeface="Microsoft YaHei" charset="-122"/>
                  <a:cs typeface="Microsoft YaHei" charset="-122"/>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5959006" y="4918006"/>
                <a:ext cx="5359011" cy="1593706"/>
              </a:xfrm>
              <a:prstGeom prst="rect">
                <a:avLst/>
              </a:prstGeom>
              <a:blipFill rotWithShape="0">
                <a:blip r:embed="rId9"/>
                <a:stretch>
                  <a:fillRect l="-1820" b="-42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384646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3.2.5</a:t>
            </a:r>
            <a:r>
              <a:rPr lang="zh-CN" altLang="en-US" sz="2800" dirty="0" smtClean="0">
                <a:latin typeface="Microsoft YaHei" charset="-122"/>
                <a:ea typeface="Microsoft YaHei" charset="-122"/>
                <a:cs typeface="Microsoft YaHei" charset="-122"/>
              </a:rPr>
              <a:t> 个人需求曲线的推导</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一、消费者剩余</a:t>
            </a:r>
            <a:endParaRPr kumimoji="1" lang="zh-CN" altLang="en-US" sz="20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1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8"/>
          <a:stretch>
            <a:fillRect/>
          </a:stretch>
        </p:blipFill>
        <p:spPr>
          <a:xfrm>
            <a:off x="4546558" y="2982393"/>
            <a:ext cx="3995903" cy="2842674"/>
          </a:xfrm>
          <a:prstGeom prst="rect">
            <a:avLst/>
          </a:prstGeom>
        </p:spPr>
      </p:pic>
    </p:spTree>
    <p:extLst>
      <p:ext uri="{BB962C8B-B14F-4D97-AF65-F5344CB8AC3E}">
        <p14:creationId xmlns:p14="http://schemas.microsoft.com/office/powerpoint/2010/main" val="17473377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3.3.3</a:t>
            </a:r>
            <a:r>
              <a:rPr lang="zh-CN" altLang="en-US" sz="2800" dirty="0" smtClean="0">
                <a:latin typeface="Microsoft YaHei" charset="-122"/>
                <a:ea typeface="Microsoft YaHei" charset="-122"/>
                <a:cs typeface="Microsoft YaHei" charset="-122"/>
              </a:rPr>
              <a:t> 消费者均衡</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一、消费者均衡</a:t>
            </a:r>
            <a:endParaRPr kumimoji="1" lang="zh-CN" altLang="en-US" sz="20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751221" y="2426436"/>
                <a:ext cx="5359011" cy="1379930"/>
              </a:xfrm>
              <a:prstGeom prst="rect">
                <a:avLst/>
              </a:prstGeom>
              <a:noFill/>
            </p:spPr>
            <p:txBody>
              <a:bodyPr wrap="square" rtlCol="0">
                <a:spAutoFit/>
              </a:bodyPr>
              <a:lstStyle/>
              <a:p>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：无差异</a:t>
                </a:r>
                <a14:m>
                  <m:oMath xmlns:m="http://schemas.openxmlformats.org/officeDocument/2006/math">
                    <m:r>
                      <a:rPr kumimoji="1" lang="zh-CN" altLang="en-US" sz="2400" i="1" smtClean="0">
                        <a:latin typeface="Cambria Math"/>
                        <a:ea typeface="Microsoft YaHei" charset="-122"/>
                        <a:cs typeface="Microsoft YaHei" charset="-122"/>
                      </a:rPr>
                      <m:t>曲线某点切换</m:t>
                    </m:r>
                    <m:r>
                      <a:rPr kumimoji="1" lang="zh-CN" altLang="en-US" sz="2400" b="0" i="1" smtClean="0">
                        <a:latin typeface="Cambria Math"/>
                        <a:ea typeface="Microsoft YaHei" charset="-122"/>
                        <a:cs typeface="Microsoft YaHei" charset="-122"/>
                      </a:rPr>
                      <m:t>的</m:t>
                    </m:r>
                    <m:r>
                      <a:rPr kumimoji="1" lang="zh-CN" altLang="en-US" sz="2400" i="1" smtClean="0">
                        <a:latin typeface="Cambria Math"/>
                        <a:ea typeface="Microsoft YaHei" charset="-122"/>
                        <a:cs typeface="Microsoft YaHei" charset="-122"/>
                      </a:rPr>
                      <m:t>斜率</m:t>
                    </m:r>
                    <m:r>
                      <a:rPr kumimoji="1" lang="en-US" altLang="zh-CN" sz="2400" b="0" i="1" smtClean="0">
                        <a:latin typeface="Cambria Math"/>
                        <a:ea typeface="Microsoft YaHei" charset="-122"/>
                        <a:cs typeface="Microsoft YaHei" charset="-122"/>
                      </a:rPr>
                      <m:t>=</m:t>
                    </m:r>
                    <m:f>
                      <m:fPr>
                        <m:ctrlPr>
                          <a:rPr kumimoji="1" lang="mr-IN" altLang="zh-CN" sz="2400" i="1" smtClean="0">
                            <a:latin typeface="Cambria Math" charset="0"/>
                            <a:ea typeface="Microsoft YaHei" charset="-122"/>
                            <a:cs typeface="Microsoft YaHei" charset="-122"/>
                          </a:rPr>
                        </m:ctrlPr>
                      </m:fPr>
                      <m:num>
                        <m:r>
                          <a:rPr kumimoji="1" lang="zh-CN" altLang="en-US" sz="2400" b="0" i="1" smtClean="0">
                            <a:latin typeface="Cambria Math"/>
                            <a:ea typeface="Microsoft YaHei" charset="-122"/>
                            <a:cs typeface="Microsoft YaHei" charset="-122"/>
                          </a:rPr>
                          <m:t>△</m:t>
                        </m:r>
                        <m:r>
                          <a:rPr kumimoji="1" lang="en-US" altLang="zh-CN" sz="2400" b="0" i="1" smtClean="0">
                            <a:latin typeface="Cambria Math"/>
                            <a:ea typeface="Microsoft YaHei" charset="-122"/>
                            <a:cs typeface="Microsoft YaHei" charset="-122"/>
                          </a:rPr>
                          <m:t>𝑌</m:t>
                        </m:r>
                      </m:num>
                      <m:den>
                        <m:r>
                          <a:rPr kumimoji="1" lang="zh-CN" altLang="en-US" sz="2400" b="0" i="1" smtClean="0">
                            <a:latin typeface="Cambria Math"/>
                            <a:ea typeface="Microsoft YaHei" charset="-122"/>
                            <a:cs typeface="Microsoft YaHei" charset="-122"/>
                          </a:rPr>
                          <m:t>△</m:t>
                        </m:r>
                        <m:r>
                          <a:rPr kumimoji="1" lang="en-US" altLang="zh-CN" sz="2400" b="0" i="1" smtClean="0">
                            <a:latin typeface="Cambria Math"/>
                            <a:ea typeface="Microsoft YaHei" charset="-122"/>
                            <a:cs typeface="Microsoft YaHei" charset="-122"/>
                          </a:rPr>
                          <m:t>𝑋</m:t>
                        </m:r>
                      </m:den>
                    </m:f>
                  </m:oMath>
                </a14:m>
                <a:endParaRPr kumimoji="1" lang="en-US" altLang="zh-CN" sz="2400" dirty="0" smtClean="0">
                  <a:latin typeface="Microsoft YaHei" charset="-122"/>
                  <a:ea typeface="Microsoft YaHei" charset="-122"/>
                  <a:cs typeface="Microsoft YaHei" charset="-122"/>
                </a:endParaRPr>
              </a:p>
              <a:p>
                <a14:m>
                  <m:oMath xmlns:m="http://schemas.openxmlformats.org/officeDocument/2006/math">
                    <m:r>
                      <a:rPr kumimoji="1" lang="zh-CN" altLang="en-US" sz="3200" b="0" i="1" smtClean="0">
                        <a:latin typeface="Cambria Math" charset="0"/>
                        <a:ea typeface="Microsoft YaHei" charset="-122"/>
                        <a:cs typeface="Microsoft YaHei" charset="-122"/>
                      </a:rPr>
                      <m:t>                   </m:t>
                    </m:r>
                    <m:r>
                      <a:rPr kumimoji="1" lang="en-US" altLang="zh-CN" sz="3200" i="1" smtClean="0">
                        <a:latin typeface="Cambria Math" charset="0"/>
                        <a:ea typeface="Microsoft YaHei" charset="-122"/>
                        <a:cs typeface="Microsoft YaHei" charset="-122"/>
                      </a:rPr>
                      <m:t>−</m:t>
                    </m:r>
                    <m:f>
                      <m:fPr>
                        <m:ctrlPr>
                          <a:rPr kumimoji="1" lang="mr-IN" altLang="zh-CN" sz="3200" i="1">
                            <a:latin typeface="Cambria Math" charset="0"/>
                            <a:ea typeface="Microsoft YaHei" charset="-122"/>
                            <a:cs typeface="Microsoft YaHei" charset="-122"/>
                          </a:rPr>
                        </m:ctrlPr>
                      </m:fPr>
                      <m:num>
                        <m:r>
                          <a:rPr kumimoji="1" lang="zh-CN" altLang="en-US" sz="3200" i="1">
                            <a:latin typeface="Cambria Math" charset="0"/>
                            <a:ea typeface="Microsoft YaHei" charset="-122"/>
                            <a:cs typeface="Microsoft YaHei" charset="-122"/>
                          </a:rPr>
                          <m:t>△</m:t>
                        </m:r>
                        <m:r>
                          <a:rPr kumimoji="1" lang="en-US" altLang="zh-CN" sz="3200" i="1">
                            <a:latin typeface="Cambria Math" charset="0"/>
                            <a:ea typeface="Microsoft YaHei" charset="-122"/>
                            <a:cs typeface="Microsoft YaHei" charset="-122"/>
                          </a:rPr>
                          <m:t>𝑌</m:t>
                        </m:r>
                      </m:num>
                      <m:den>
                        <m:r>
                          <a:rPr kumimoji="1" lang="zh-CN" altLang="en-US" sz="3200" i="1">
                            <a:latin typeface="Cambria Math" charset="0"/>
                            <a:ea typeface="Microsoft YaHei" charset="-122"/>
                            <a:cs typeface="Microsoft YaHei" charset="-122"/>
                          </a:rPr>
                          <m:t>△</m:t>
                        </m:r>
                        <m:r>
                          <a:rPr kumimoji="1" lang="en-US" altLang="zh-CN" sz="3200" i="1">
                            <a:latin typeface="Cambria Math" charset="0"/>
                            <a:ea typeface="Microsoft YaHei" charset="-122"/>
                            <a:cs typeface="Microsoft YaHei" charset="-122"/>
                          </a:rPr>
                          <m:t>𝑋</m:t>
                        </m:r>
                      </m:den>
                    </m:f>
                  </m:oMath>
                </a14:m>
                <a:r>
                  <a:rPr kumimoji="1" lang="en-US" altLang="zh-CN" sz="3200" dirty="0" smtClean="0">
                    <a:latin typeface="Microsoft YaHei" charset="-122"/>
                    <a:ea typeface="Microsoft YaHei" charset="-122"/>
                    <a:cs typeface="Microsoft YaHei" charset="-122"/>
                  </a:rPr>
                  <a:t>=</a:t>
                </a:r>
                <a14:m>
                  <m:oMath xmlns:m="http://schemas.openxmlformats.org/officeDocument/2006/math">
                    <m:f>
                      <m:fPr>
                        <m:ctrlPr>
                          <a:rPr kumimoji="1" lang="mr-IN" altLang="zh-CN" sz="3200" i="1" dirty="0" smtClean="0">
                            <a:latin typeface="Cambria Math" charset="0"/>
                            <a:ea typeface="Microsoft YaHei" charset="-122"/>
                            <a:cs typeface="Microsoft YaHei" charset="-122"/>
                          </a:rPr>
                        </m:ctrlPr>
                      </m:fPr>
                      <m:num>
                        <m:r>
                          <a:rPr kumimoji="1" lang="en-US" altLang="zh-CN" sz="3200" b="0" i="1" dirty="0" smtClean="0">
                            <a:latin typeface="Cambria Math" charset="0"/>
                            <a:ea typeface="Microsoft YaHei" charset="-122"/>
                            <a:cs typeface="Microsoft YaHei" charset="-122"/>
                          </a:rPr>
                          <m:t>𝑀𝑈</m:t>
                        </m:r>
                        <m:r>
                          <a:rPr kumimoji="1" lang="en-US" altLang="zh-CN" sz="3200" b="0" i="1" baseline="-25000" dirty="0" smtClean="0">
                            <a:latin typeface="Cambria Math" charset="0"/>
                            <a:ea typeface="Microsoft YaHei" charset="-122"/>
                            <a:cs typeface="Microsoft YaHei" charset="-122"/>
                          </a:rPr>
                          <m:t>𝑋</m:t>
                        </m:r>
                      </m:num>
                      <m:den>
                        <m:r>
                          <a:rPr kumimoji="1" lang="en-US" altLang="zh-CN" sz="3200" b="0" i="1" dirty="0" smtClean="0">
                            <a:latin typeface="Cambria Math" charset="0"/>
                            <a:ea typeface="Microsoft YaHei" charset="-122"/>
                            <a:cs typeface="Microsoft YaHei" charset="-122"/>
                          </a:rPr>
                          <m:t>𝑀𝑈</m:t>
                        </m:r>
                        <m:r>
                          <a:rPr kumimoji="1" lang="en-US" altLang="zh-CN" sz="3200" b="0" i="1" baseline="-25000" dirty="0" smtClean="0">
                            <a:latin typeface="Cambria Math" charset="0"/>
                            <a:ea typeface="Microsoft YaHei" charset="-122"/>
                            <a:cs typeface="Microsoft YaHei" charset="-122"/>
                          </a:rPr>
                          <m:t>𝑌</m:t>
                        </m:r>
                      </m:den>
                    </m:f>
                  </m:oMath>
                </a14:m>
                <a:endParaRPr kumimoji="1" lang="zh-CN" altLang="en-US" sz="2400" dirty="0">
                  <a:latin typeface="Microsoft YaHei" charset="-122"/>
                  <a:ea typeface="Microsoft YaHei" charset="-122"/>
                  <a:cs typeface="Microsoft YaHei"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751221" y="2426436"/>
                <a:ext cx="5359011" cy="1379930"/>
              </a:xfrm>
              <a:prstGeom prst="rect">
                <a:avLst/>
              </a:prstGeom>
              <a:blipFill rotWithShape="0">
                <a:blip r:embed="rId8"/>
                <a:stretch>
                  <a:fillRect l="-1706" b="-17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751221" y="4390855"/>
                <a:ext cx="5359011" cy="1593706"/>
              </a:xfrm>
              <a:prstGeom prst="rect">
                <a:avLst/>
              </a:prstGeom>
              <a:noFill/>
            </p:spPr>
            <p:txBody>
              <a:bodyPr wrap="square" rtlCol="0">
                <a:spAutoFit/>
              </a:bodyPr>
              <a:lstStyle/>
              <a:p>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：预算线</a:t>
                </a:r>
                <a14:m>
                  <m:oMath xmlns:m="http://schemas.openxmlformats.org/officeDocument/2006/math">
                    <m:r>
                      <a:rPr kumimoji="1" lang="zh-CN" altLang="en-US" sz="2400" b="0" i="1" smtClean="0">
                        <a:latin typeface="Cambria Math"/>
                        <a:ea typeface="Microsoft YaHei" charset="-122"/>
                        <a:cs typeface="Microsoft YaHei" charset="-122"/>
                      </a:rPr>
                      <m:t>的斜率</m:t>
                    </m:r>
                    <m:r>
                      <a:rPr kumimoji="1" lang="en-US" altLang="zh-CN" sz="2400" b="0" i="1" smtClean="0">
                        <a:latin typeface="Cambria Math"/>
                        <a:ea typeface="Microsoft YaHei" charset="-122"/>
                        <a:cs typeface="Microsoft YaHei" charset="-122"/>
                      </a:rPr>
                      <m:t>=</m:t>
                    </m:r>
                    <m:r>
                      <a:rPr kumimoji="1" lang="en-US" altLang="zh-CN" sz="2400" b="0" i="1" smtClean="0">
                        <a:latin typeface="Cambria Math" charset="0"/>
                        <a:ea typeface="Microsoft YaHei" charset="-122"/>
                        <a:cs typeface="Microsoft YaHei" charset="-122"/>
                      </a:rPr>
                      <m:t>−</m:t>
                    </m:r>
                    <m:f>
                      <m:fPr>
                        <m:ctrlPr>
                          <a:rPr kumimoji="1" lang="mr-IN" altLang="zh-CN" sz="2400" i="1" smtClean="0">
                            <a:latin typeface="Cambria Math" charset="0"/>
                            <a:ea typeface="Microsoft YaHei" charset="-122"/>
                            <a:cs typeface="Microsoft YaHei" charset="-122"/>
                          </a:rPr>
                        </m:ctrlPr>
                      </m:fPr>
                      <m:num>
                        <m:r>
                          <a:rPr kumimoji="1" lang="en-US" altLang="zh-CN" sz="2400" b="0" i="1" smtClean="0">
                            <a:latin typeface="Cambria Math" charset="0"/>
                            <a:ea typeface="Microsoft YaHei" charset="-122"/>
                            <a:cs typeface="Microsoft YaHei" charset="-122"/>
                          </a:rPr>
                          <m:t>𝑃</m:t>
                        </m:r>
                        <m:r>
                          <a:rPr kumimoji="1" lang="en-US" altLang="zh-CN" sz="2400" b="0" i="1" baseline="-25000" smtClean="0">
                            <a:latin typeface="Cambria Math" charset="0"/>
                            <a:ea typeface="Microsoft YaHei" charset="-122"/>
                            <a:cs typeface="Microsoft YaHei" charset="-122"/>
                          </a:rPr>
                          <m:t>𝑋</m:t>
                        </m:r>
                      </m:num>
                      <m:den>
                        <m:r>
                          <a:rPr kumimoji="1" lang="en-US" altLang="zh-CN" sz="2400" b="0" i="1" smtClean="0">
                            <a:latin typeface="Cambria Math" charset="0"/>
                            <a:ea typeface="Microsoft YaHei" charset="-122"/>
                            <a:cs typeface="Microsoft YaHei" charset="-122"/>
                          </a:rPr>
                          <m:t>𝑃</m:t>
                        </m:r>
                        <m:r>
                          <a:rPr kumimoji="1" lang="en-US" altLang="zh-CN" sz="2400" b="0" i="1" baseline="-25000" smtClean="0">
                            <a:latin typeface="Cambria Math" charset="0"/>
                            <a:ea typeface="Microsoft YaHei" charset="-122"/>
                            <a:cs typeface="Microsoft YaHei" charset="-122"/>
                          </a:rPr>
                          <m:t>𝑌</m:t>
                        </m:r>
                      </m:den>
                    </m:f>
                  </m:oMath>
                </a14:m>
                <a:endParaRPr kumimoji="1" lang="en-US" altLang="zh-CN" sz="2400" dirty="0" smtClean="0">
                  <a:latin typeface="Microsoft YaHei" charset="-122"/>
                  <a:ea typeface="Microsoft YaHei" charset="-122"/>
                  <a:cs typeface="Microsoft YaHei" charset="-122"/>
                </a:endParaRPr>
              </a:p>
              <a:p>
                <a:pPr/>
                <a14:m>
                  <m:oMathPara xmlns:m="http://schemas.openxmlformats.org/officeDocument/2006/math">
                    <m:oMathParaPr>
                      <m:jc m:val="centerGroup"/>
                    </m:oMathParaPr>
                    <m:oMath xmlns:m="http://schemas.openxmlformats.org/officeDocument/2006/math">
                      <m:r>
                        <a:rPr kumimoji="1" lang="zh-CN" altLang="en-US" sz="2400" b="0" i="1" smtClean="0">
                          <a:latin typeface="Cambria Math" charset="0"/>
                          <a:ea typeface="Microsoft YaHei" charset="-122"/>
                          <a:cs typeface="Microsoft YaHei" charset="-122"/>
                        </a:rPr>
                        <m:t>                          </m:t>
                      </m:r>
                    </m:oMath>
                  </m:oMathPara>
                </a14:m>
                <a:endParaRPr kumimoji="1" lang="en-US" altLang="zh-CN" sz="2400" b="0" i="1" dirty="0" smtClean="0">
                  <a:latin typeface="Cambria Math" charset="0"/>
                  <a:ea typeface="Microsoft YaHei" charset="-122"/>
                  <a:cs typeface="Microsoft YaHei" charset="-122"/>
                </a:endParaRPr>
              </a:p>
              <a:p>
                <a:r>
                  <a:rPr kumimoji="1" lang="zh-CN" altLang="en-US" sz="2800" b="0" dirty="0" smtClean="0">
                    <a:ea typeface="Microsoft YaHei" charset="-122"/>
                    <a:cs typeface="Microsoft YaHei" charset="-122"/>
                  </a:rPr>
                  <a:t>                        </a:t>
                </a:r>
                <a14:m>
                  <m:oMath xmlns:m="http://schemas.openxmlformats.org/officeDocument/2006/math">
                    <m:r>
                      <a:rPr kumimoji="1" lang="zh-CN" altLang="en-US" sz="2800" b="0" i="1" smtClean="0">
                        <a:latin typeface="Cambria Math" charset="0"/>
                        <a:ea typeface="Microsoft YaHei" charset="-122"/>
                        <a:cs typeface="Microsoft YaHei" charset="-122"/>
                      </a:rPr>
                      <m:t>  </m:t>
                    </m:r>
                    <m:r>
                      <a:rPr kumimoji="1" lang="en-US" altLang="zh-CN" sz="2800" i="1">
                        <a:latin typeface="Cambria Math" charset="0"/>
                        <a:ea typeface="Microsoft YaHei" charset="-122"/>
                        <a:cs typeface="Microsoft YaHei" charset="-122"/>
                      </a:rPr>
                      <m:t>−</m:t>
                    </m:r>
                    <m:f>
                      <m:fPr>
                        <m:ctrlPr>
                          <a:rPr kumimoji="1" lang="mr-IN" altLang="zh-CN" sz="2800" i="1">
                            <a:latin typeface="Cambria Math" charset="0"/>
                            <a:ea typeface="Microsoft YaHei" charset="-122"/>
                            <a:cs typeface="Microsoft YaHei" charset="-122"/>
                          </a:rPr>
                        </m:ctrlPr>
                      </m:fPr>
                      <m:num>
                        <m:r>
                          <a:rPr kumimoji="1" lang="en-US" altLang="zh-CN" sz="2800" i="1">
                            <a:latin typeface="Cambria Math" charset="0"/>
                            <a:ea typeface="Microsoft YaHei" charset="-122"/>
                            <a:cs typeface="Microsoft YaHei" charset="-122"/>
                          </a:rPr>
                          <m:t>𝑃</m:t>
                        </m:r>
                        <m:r>
                          <a:rPr kumimoji="1" lang="en-US" altLang="zh-CN" sz="2800" i="1" baseline="-25000">
                            <a:latin typeface="Cambria Math" charset="0"/>
                            <a:ea typeface="Microsoft YaHei" charset="-122"/>
                            <a:cs typeface="Microsoft YaHei" charset="-122"/>
                          </a:rPr>
                          <m:t>𝑋</m:t>
                        </m:r>
                      </m:num>
                      <m:den>
                        <m:r>
                          <a:rPr kumimoji="1" lang="en-US" altLang="zh-CN" sz="2800" i="1">
                            <a:latin typeface="Cambria Math" charset="0"/>
                            <a:ea typeface="Microsoft YaHei" charset="-122"/>
                            <a:cs typeface="Microsoft YaHei" charset="-122"/>
                          </a:rPr>
                          <m:t>𝑃</m:t>
                        </m:r>
                        <m:r>
                          <a:rPr kumimoji="1" lang="en-US" altLang="zh-CN" sz="2800" i="1" baseline="-25000">
                            <a:latin typeface="Cambria Math" charset="0"/>
                            <a:ea typeface="Microsoft YaHei" charset="-122"/>
                            <a:cs typeface="Microsoft YaHei" charset="-122"/>
                          </a:rPr>
                          <m:t>𝑌</m:t>
                        </m:r>
                      </m:den>
                    </m:f>
                  </m:oMath>
                </a14:m>
                <a:r>
                  <a:rPr kumimoji="1" lang="en-US" altLang="zh-CN" sz="2800" dirty="0" smtClean="0">
                    <a:latin typeface="Microsoft YaHei" charset="-122"/>
                    <a:ea typeface="Microsoft YaHei" charset="-122"/>
                    <a:cs typeface="Microsoft YaHei" charset="-122"/>
                  </a:rPr>
                  <a:t>=</a:t>
                </a:r>
                <a14:m>
                  <m:oMath xmlns:m="http://schemas.openxmlformats.org/officeDocument/2006/math">
                    <m:f>
                      <m:fPr>
                        <m:ctrlPr>
                          <a:rPr kumimoji="1" lang="mr-IN" altLang="zh-CN" sz="2800" i="1">
                            <a:latin typeface="Cambria Math" charset="0"/>
                            <a:ea typeface="Microsoft YaHei" charset="-122"/>
                            <a:cs typeface="Microsoft YaHei" charset="-122"/>
                          </a:rPr>
                        </m:ctrlPr>
                      </m:fPr>
                      <m:num>
                        <m:r>
                          <a:rPr kumimoji="1" lang="zh-CN" altLang="en-US" sz="2800" i="1">
                            <a:latin typeface="Cambria Math" charset="0"/>
                            <a:ea typeface="Microsoft YaHei" charset="-122"/>
                            <a:cs typeface="Microsoft YaHei" charset="-122"/>
                          </a:rPr>
                          <m:t>△</m:t>
                        </m:r>
                        <m:r>
                          <a:rPr kumimoji="1" lang="en-US" altLang="zh-CN" sz="2800" i="1">
                            <a:latin typeface="Cambria Math" charset="0"/>
                            <a:ea typeface="Microsoft YaHei" charset="-122"/>
                            <a:cs typeface="Microsoft YaHei" charset="-122"/>
                          </a:rPr>
                          <m:t>𝑌</m:t>
                        </m:r>
                      </m:num>
                      <m:den>
                        <m:r>
                          <a:rPr kumimoji="1" lang="zh-CN" altLang="en-US" sz="2800" i="1">
                            <a:latin typeface="Cambria Math" charset="0"/>
                            <a:ea typeface="Microsoft YaHei" charset="-122"/>
                            <a:cs typeface="Microsoft YaHei" charset="-122"/>
                          </a:rPr>
                          <m:t>△</m:t>
                        </m:r>
                        <m:r>
                          <a:rPr kumimoji="1" lang="en-US" altLang="zh-CN" sz="2800" i="1">
                            <a:latin typeface="Cambria Math" charset="0"/>
                            <a:ea typeface="Microsoft YaHei" charset="-122"/>
                            <a:cs typeface="Microsoft YaHei" charset="-122"/>
                          </a:rPr>
                          <m:t>𝑋</m:t>
                        </m:r>
                      </m:den>
                    </m:f>
                  </m:oMath>
                </a14:m>
                <a:endParaRPr kumimoji="1" lang="zh-CN" altLang="en-US" sz="2800" dirty="0">
                  <a:latin typeface="Microsoft YaHei" charset="-122"/>
                  <a:ea typeface="Microsoft YaHei" charset="-122"/>
                  <a:cs typeface="Microsoft YaHei" charset="-122"/>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751221" y="4390855"/>
                <a:ext cx="5359011" cy="1593706"/>
              </a:xfrm>
              <a:prstGeom prst="rect">
                <a:avLst/>
              </a:prstGeom>
              <a:blipFill rotWithShape="0">
                <a:blip r:embed="rId9"/>
                <a:stretch>
                  <a:fillRect l="-1706" b="-3817"/>
                </a:stretch>
              </a:blipFill>
            </p:spPr>
            <p:txBody>
              <a:bodyPr/>
              <a:lstStyle/>
              <a:p>
                <a:r>
                  <a:rPr lang="zh-CN" altLang="en-US">
                    <a:noFill/>
                  </a:rPr>
                  <a:t> </a:t>
                </a:r>
              </a:p>
            </p:txBody>
          </p:sp>
        </mc:Fallback>
      </mc:AlternateContent>
      <p:sp>
        <p:nvSpPr>
          <p:cNvPr id="10" name="右箭头 9"/>
          <p:cNvSpPr/>
          <p:nvPr/>
        </p:nvSpPr>
        <p:spPr>
          <a:xfrm>
            <a:off x="5553635" y="3953435"/>
            <a:ext cx="1021977" cy="43742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4" name="矩形 13"/>
              <p:cNvSpPr/>
              <p:nvPr/>
            </p:nvSpPr>
            <p:spPr>
              <a:xfrm>
                <a:off x="7925035" y="2515666"/>
                <a:ext cx="3128447" cy="3312958"/>
              </a:xfrm>
              <a:prstGeom prst="rect">
                <a:avLst/>
              </a:prstGeom>
              <a:ln>
                <a:noFill/>
              </a:ln>
            </p:spPr>
            <p:txBody>
              <a:bodyPr wrap="square" anchor="ctr">
                <a:spAutoFit/>
              </a:bodyPr>
              <a:lstStyle/>
              <a:p>
                <a:pPr>
                  <a:lnSpc>
                    <a:spcPct val="150000"/>
                  </a:lnSpc>
                </a:pPr>
                <a14:m>
                  <m:oMath xmlns:m="http://schemas.openxmlformats.org/officeDocument/2006/math">
                    <m:f>
                      <m:fPr>
                        <m:ctrlPr>
                          <a:rPr kumimoji="1" lang="mr-IN" altLang="zh-CN" sz="3200" i="1" smtClean="0">
                            <a:latin typeface="Cambria Math" charset="0"/>
                            <a:ea typeface="Microsoft YaHei" charset="-122"/>
                            <a:cs typeface="Microsoft YaHei" charset="-122"/>
                          </a:rPr>
                        </m:ctrlPr>
                      </m:fPr>
                      <m:num>
                        <m:r>
                          <a:rPr kumimoji="1" lang="en-US" altLang="zh-CN" sz="3200" i="1">
                            <a:latin typeface="Cambria Math"/>
                            <a:ea typeface="Microsoft YaHei" charset="-122"/>
                            <a:cs typeface="Microsoft YaHei" charset="-122"/>
                          </a:rPr>
                          <m:t>𝑃</m:t>
                        </m:r>
                        <m:r>
                          <a:rPr kumimoji="1" lang="en-US" altLang="zh-CN" sz="3200" i="1" baseline="-25000">
                            <a:latin typeface="Cambria Math"/>
                            <a:ea typeface="Microsoft YaHei" charset="-122"/>
                            <a:cs typeface="Microsoft YaHei" charset="-122"/>
                          </a:rPr>
                          <m:t>𝑋</m:t>
                        </m:r>
                      </m:num>
                      <m:den>
                        <m:r>
                          <a:rPr kumimoji="1" lang="en-US" altLang="zh-CN" sz="3200" i="1">
                            <a:latin typeface="Cambria Math"/>
                            <a:ea typeface="Microsoft YaHei" charset="-122"/>
                            <a:cs typeface="Microsoft YaHei" charset="-122"/>
                          </a:rPr>
                          <m:t>𝑃</m:t>
                        </m:r>
                        <m:r>
                          <a:rPr kumimoji="1" lang="en-US" altLang="zh-CN" sz="3200" i="1" baseline="-25000">
                            <a:latin typeface="Cambria Math"/>
                            <a:ea typeface="Microsoft YaHei" charset="-122"/>
                            <a:cs typeface="Microsoft YaHei" charset="-122"/>
                          </a:rPr>
                          <m:t>𝑌</m:t>
                        </m:r>
                      </m:den>
                    </m:f>
                  </m:oMath>
                </a14:m>
                <a:r>
                  <a:rPr kumimoji="1" lang="en-US" altLang="zh-CN" sz="3200" dirty="0">
                    <a:latin typeface="Microsoft YaHei" charset="-122"/>
                    <a:ea typeface="Microsoft YaHei" charset="-122"/>
                    <a:cs typeface="Microsoft YaHei" charset="-122"/>
                  </a:rPr>
                  <a:t>=</a:t>
                </a:r>
                <a:r>
                  <a:rPr kumimoji="1" lang="mr-IN" altLang="zh-CN" sz="3200" dirty="0">
                    <a:ea typeface="Microsoft YaHei" charset="-122"/>
                    <a:cs typeface="Microsoft YaHei" charset="-122"/>
                  </a:rPr>
                  <a:t> </a:t>
                </a:r>
                <a14:m>
                  <m:oMath xmlns:m="http://schemas.openxmlformats.org/officeDocument/2006/math">
                    <m:f>
                      <m:fPr>
                        <m:ctrlPr>
                          <a:rPr kumimoji="1" lang="mr-IN" altLang="zh-CN" sz="3200" i="1" dirty="0">
                            <a:latin typeface="Cambria Math" charset="0"/>
                            <a:ea typeface="Microsoft YaHei" charset="-122"/>
                            <a:cs typeface="Microsoft YaHei" charset="-122"/>
                          </a:rPr>
                        </m:ctrlPr>
                      </m:fPr>
                      <m:num>
                        <m:r>
                          <a:rPr kumimoji="1" lang="en-US" altLang="zh-CN" sz="3200" i="1" dirty="0">
                            <a:latin typeface="Cambria Math" charset="0"/>
                            <a:ea typeface="Microsoft YaHei" charset="-122"/>
                            <a:cs typeface="Microsoft YaHei" charset="-122"/>
                          </a:rPr>
                          <m:t>𝑀𝑈</m:t>
                        </m:r>
                        <m:r>
                          <a:rPr kumimoji="1" lang="en-US" altLang="zh-CN" sz="3200" i="1" baseline="-25000" dirty="0">
                            <a:latin typeface="Cambria Math" charset="0"/>
                            <a:ea typeface="Microsoft YaHei" charset="-122"/>
                            <a:cs typeface="Microsoft YaHei" charset="-122"/>
                          </a:rPr>
                          <m:t>𝑋</m:t>
                        </m:r>
                      </m:num>
                      <m:den>
                        <m:r>
                          <a:rPr kumimoji="1" lang="en-US" altLang="zh-CN" sz="3200" i="1" dirty="0">
                            <a:latin typeface="Cambria Math" charset="0"/>
                            <a:ea typeface="Microsoft YaHei" charset="-122"/>
                            <a:cs typeface="Microsoft YaHei" charset="-122"/>
                          </a:rPr>
                          <m:t>𝑀𝑈</m:t>
                        </m:r>
                        <m:r>
                          <a:rPr kumimoji="1" lang="en-US" altLang="zh-CN" sz="3200" i="1" baseline="-25000" dirty="0">
                            <a:latin typeface="Cambria Math" charset="0"/>
                            <a:ea typeface="Microsoft YaHei" charset="-122"/>
                            <a:cs typeface="Microsoft YaHei" charset="-122"/>
                          </a:rPr>
                          <m:t>𝑌</m:t>
                        </m:r>
                      </m:den>
                    </m:f>
                  </m:oMath>
                </a14:m>
                <a:endParaRPr kumimoji="1" lang="en-US" altLang="zh-CN" sz="3200" baseline="-25000" dirty="0" smtClean="0">
                  <a:ea typeface="Microsoft YaHei" charset="-122"/>
                  <a:cs typeface="Microsoft YaHei" charset="-122"/>
                </a:endParaRPr>
              </a:p>
              <a:p>
                <a:pPr>
                  <a:lnSpc>
                    <a:spcPct val="150000"/>
                  </a:lnSpc>
                </a:pPr>
                <a:r>
                  <a:rPr kumimoji="1" lang="zh-CN" altLang="en-US" sz="3200" baseline="-25000" dirty="0" smtClean="0">
                    <a:solidFill>
                      <a:schemeClr val="bg1"/>
                    </a:solidFill>
                    <a:ea typeface="Microsoft YaHei" charset="-122"/>
                    <a:cs typeface="Microsoft YaHei" charset="-122"/>
                  </a:rPr>
                  <a:t>变形后为：</a:t>
                </a:r>
                <a:endParaRPr kumimoji="1" lang="en-US" altLang="zh-CN" sz="3200" baseline="-25000" dirty="0" smtClean="0">
                  <a:solidFill>
                    <a:schemeClr val="bg1"/>
                  </a:solidFill>
                  <a:ea typeface="Microsoft YaHei" charset="-122"/>
                  <a:cs typeface="Microsoft YaHei" charset="-122"/>
                </a:endParaRPr>
              </a:p>
              <a:p>
                <a:pPr>
                  <a:lnSpc>
                    <a:spcPct val="150000"/>
                  </a:lnSpc>
                </a:pPr>
                <a14:m>
                  <m:oMath xmlns:m="http://schemas.openxmlformats.org/officeDocument/2006/math">
                    <m:f>
                      <m:fPr>
                        <m:ctrlPr>
                          <a:rPr kumimoji="1" lang="mr-IN" altLang="zh-CN" sz="3600" i="1">
                            <a:solidFill>
                              <a:schemeClr val="bg1"/>
                            </a:solidFill>
                            <a:latin typeface="Cambria Math" charset="0"/>
                            <a:ea typeface="Microsoft YaHei" charset="-122"/>
                            <a:cs typeface="Microsoft YaHei" charset="-122"/>
                          </a:rPr>
                        </m:ctrlPr>
                      </m:fPr>
                      <m:num>
                        <m:r>
                          <a:rPr kumimoji="1" lang="en-US" altLang="zh-CN" sz="3600" i="1" dirty="0">
                            <a:solidFill>
                              <a:schemeClr val="bg1"/>
                            </a:solidFill>
                            <a:latin typeface="Cambria Math" charset="0"/>
                            <a:ea typeface="Microsoft YaHei" charset="-122"/>
                            <a:cs typeface="Microsoft YaHei" charset="-122"/>
                          </a:rPr>
                          <m:t>𝑀𝑈</m:t>
                        </m:r>
                        <m:r>
                          <a:rPr kumimoji="1" lang="en-US" altLang="zh-CN" sz="3600" i="1" baseline="-25000" dirty="0">
                            <a:solidFill>
                              <a:schemeClr val="bg1"/>
                            </a:solidFill>
                            <a:latin typeface="Cambria Math" charset="0"/>
                            <a:ea typeface="Microsoft YaHei" charset="-122"/>
                            <a:cs typeface="Microsoft YaHei" charset="-122"/>
                          </a:rPr>
                          <m:t>𝑋</m:t>
                        </m:r>
                      </m:num>
                      <m:den>
                        <m:r>
                          <a:rPr kumimoji="1" lang="en-US" altLang="zh-CN" sz="3600" i="1">
                            <a:solidFill>
                              <a:schemeClr val="bg1"/>
                            </a:solidFill>
                            <a:latin typeface="Cambria Math" charset="0"/>
                            <a:ea typeface="Microsoft YaHei" charset="-122"/>
                            <a:cs typeface="Microsoft YaHei" charset="-122"/>
                          </a:rPr>
                          <m:t>𝑃</m:t>
                        </m:r>
                        <m:r>
                          <a:rPr kumimoji="1" lang="en-US" altLang="zh-CN" sz="3600" b="0" i="1" baseline="-25000" smtClean="0">
                            <a:solidFill>
                              <a:schemeClr val="bg1"/>
                            </a:solidFill>
                            <a:latin typeface="Cambria Math" charset="0"/>
                            <a:ea typeface="Microsoft YaHei" charset="-122"/>
                            <a:cs typeface="Microsoft YaHei" charset="-122"/>
                          </a:rPr>
                          <m:t>𝑋</m:t>
                        </m:r>
                      </m:den>
                    </m:f>
                  </m:oMath>
                </a14:m>
                <a:r>
                  <a:rPr kumimoji="1" lang="en-US" altLang="zh-CN" sz="3600" dirty="0">
                    <a:solidFill>
                      <a:schemeClr val="bg1"/>
                    </a:solidFill>
                    <a:latin typeface="Microsoft YaHei" charset="-122"/>
                    <a:ea typeface="Microsoft YaHei" charset="-122"/>
                    <a:cs typeface="Microsoft YaHei" charset="-122"/>
                  </a:rPr>
                  <a:t>=</a:t>
                </a:r>
                <a:r>
                  <a:rPr kumimoji="1" lang="mr-IN" altLang="zh-CN" sz="3600" dirty="0">
                    <a:solidFill>
                      <a:schemeClr val="bg1"/>
                    </a:solidFill>
                    <a:ea typeface="Microsoft YaHei" charset="-122"/>
                    <a:cs typeface="Microsoft YaHei" charset="-122"/>
                  </a:rPr>
                  <a:t> </a:t>
                </a:r>
                <a14:m>
                  <m:oMath xmlns:m="http://schemas.openxmlformats.org/officeDocument/2006/math">
                    <m:f>
                      <m:fPr>
                        <m:ctrlPr>
                          <a:rPr kumimoji="1" lang="mr-IN" altLang="zh-CN" sz="3600" i="1" dirty="0">
                            <a:solidFill>
                              <a:schemeClr val="bg1"/>
                            </a:solidFill>
                            <a:latin typeface="Cambria Math" charset="0"/>
                            <a:ea typeface="Microsoft YaHei" charset="-122"/>
                            <a:cs typeface="Microsoft YaHei" charset="-122"/>
                          </a:rPr>
                        </m:ctrlPr>
                      </m:fPr>
                      <m:num>
                        <m:r>
                          <a:rPr kumimoji="1" lang="en-US" altLang="zh-CN" sz="3600" i="1" dirty="0">
                            <a:solidFill>
                              <a:schemeClr val="bg1"/>
                            </a:solidFill>
                            <a:latin typeface="Cambria Math" charset="0"/>
                            <a:ea typeface="Microsoft YaHei" charset="-122"/>
                            <a:cs typeface="Microsoft YaHei" charset="-122"/>
                          </a:rPr>
                          <m:t>𝑀𝑈</m:t>
                        </m:r>
                        <m:r>
                          <a:rPr kumimoji="1" lang="en-US" altLang="zh-CN" sz="3600" i="1" baseline="-25000" dirty="0">
                            <a:solidFill>
                              <a:schemeClr val="bg1"/>
                            </a:solidFill>
                            <a:latin typeface="Cambria Math" charset="0"/>
                            <a:ea typeface="Microsoft YaHei" charset="-122"/>
                            <a:cs typeface="Microsoft YaHei" charset="-122"/>
                          </a:rPr>
                          <m:t>𝑌</m:t>
                        </m:r>
                      </m:num>
                      <m:den>
                        <m:r>
                          <a:rPr kumimoji="1" lang="en-US" altLang="zh-CN" sz="3600" b="0" i="1" dirty="0" smtClean="0">
                            <a:solidFill>
                              <a:schemeClr val="bg1"/>
                            </a:solidFill>
                            <a:latin typeface="Cambria Math" charset="0"/>
                            <a:ea typeface="Microsoft YaHei" charset="-122"/>
                            <a:cs typeface="Microsoft YaHei" charset="-122"/>
                          </a:rPr>
                          <m:t>𝑃</m:t>
                        </m:r>
                        <m:r>
                          <a:rPr kumimoji="1" lang="en-US" altLang="zh-CN" sz="3600" b="0" i="1" baseline="-25000" dirty="0" smtClean="0">
                            <a:solidFill>
                              <a:schemeClr val="bg1"/>
                            </a:solidFill>
                            <a:latin typeface="Cambria Math" charset="0"/>
                            <a:ea typeface="Microsoft YaHei" charset="-122"/>
                            <a:cs typeface="Microsoft YaHei" charset="-122"/>
                          </a:rPr>
                          <m:t>𝑌</m:t>
                        </m:r>
                      </m:den>
                    </m:f>
                  </m:oMath>
                </a14:m>
                <a:endParaRPr kumimoji="1" lang="en-US" altLang="zh-CN" sz="3200" baseline="-25000" dirty="0">
                  <a:solidFill>
                    <a:schemeClr val="bg1"/>
                  </a:solidFill>
                  <a:ea typeface="Microsoft YaHei" charset="-122"/>
                  <a:cs typeface="Microsoft YaHei" charset="-122"/>
                </a:endParaRPr>
              </a:p>
              <a:p>
                <a:pPr>
                  <a:lnSpc>
                    <a:spcPct val="150000"/>
                  </a:lnSpc>
                </a:pPr>
                <a:endParaRPr kumimoji="1" lang="en-US" altLang="zh-CN" sz="3200" baseline="-25000" dirty="0" smtClean="0">
                  <a:ea typeface="Microsoft YaHei" charset="-122"/>
                  <a:cs typeface="Microsoft YaHei"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7925035" y="2515666"/>
                <a:ext cx="3128447" cy="3312958"/>
              </a:xfrm>
              <a:prstGeom prst="rect">
                <a:avLst/>
              </a:prstGeom>
              <a:blipFill rotWithShape="0">
                <a:blip r:embed="rId10"/>
                <a:stretch>
                  <a:fillRect l="-2339"/>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159687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3.3.3</a:t>
            </a:r>
            <a:r>
              <a:rPr lang="zh-CN" altLang="en-US" sz="2800" dirty="0" smtClean="0">
                <a:latin typeface="Microsoft YaHei" charset="-122"/>
                <a:ea typeface="Microsoft YaHei" charset="-122"/>
                <a:cs typeface="Microsoft YaHei" charset="-122"/>
              </a:rPr>
              <a:t> 消费者均衡</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一、消费者均衡</a:t>
            </a:r>
            <a:endParaRPr kumimoji="1" lang="zh-CN" altLang="en-US" sz="20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7" name="文本框 6"/>
              <p:cNvSpPr txBox="1"/>
              <p:nvPr/>
            </p:nvSpPr>
            <p:spPr>
              <a:xfrm>
                <a:off x="751221" y="2426436"/>
                <a:ext cx="5359011" cy="1379930"/>
              </a:xfrm>
              <a:prstGeom prst="rect">
                <a:avLst/>
              </a:prstGeom>
              <a:noFill/>
            </p:spPr>
            <p:txBody>
              <a:bodyPr wrap="square" rtlCol="0">
                <a:spAutoFit/>
              </a:bodyPr>
              <a:lstStyle/>
              <a:p>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：无差异</a:t>
                </a:r>
                <a14:m>
                  <m:oMath xmlns:m="http://schemas.openxmlformats.org/officeDocument/2006/math">
                    <m:r>
                      <a:rPr kumimoji="1" lang="zh-CN" altLang="en-US" sz="2400" i="1" smtClean="0">
                        <a:latin typeface="Cambria Math"/>
                        <a:ea typeface="Microsoft YaHei" charset="-122"/>
                        <a:cs typeface="Microsoft YaHei" charset="-122"/>
                      </a:rPr>
                      <m:t>曲线某点切换</m:t>
                    </m:r>
                    <m:r>
                      <a:rPr kumimoji="1" lang="zh-CN" altLang="en-US" sz="2400" b="0" i="1" smtClean="0">
                        <a:latin typeface="Cambria Math"/>
                        <a:ea typeface="Microsoft YaHei" charset="-122"/>
                        <a:cs typeface="Microsoft YaHei" charset="-122"/>
                      </a:rPr>
                      <m:t>的</m:t>
                    </m:r>
                    <m:r>
                      <a:rPr kumimoji="1" lang="zh-CN" altLang="en-US" sz="2400" i="1" smtClean="0">
                        <a:latin typeface="Cambria Math"/>
                        <a:ea typeface="Microsoft YaHei" charset="-122"/>
                        <a:cs typeface="Microsoft YaHei" charset="-122"/>
                      </a:rPr>
                      <m:t>斜率</m:t>
                    </m:r>
                    <m:r>
                      <a:rPr kumimoji="1" lang="en-US" altLang="zh-CN" sz="2400" b="0" i="1" smtClean="0">
                        <a:latin typeface="Cambria Math"/>
                        <a:ea typeface="Microsoft YaHei" charset="-122"/>
                        <a:cs typeface="Microsoft YaHei" charset="-122"/>
                      </a:rPr>
                      <m:t>=</m:t>
                    </m:r>
                    <m:f>
                      <m:fPr>
                        <m:ctrlPr>
                          <a:rPr kumimoji="1" lang="mr-IN" altLang="zh-CN" sz="2400" i="1" smtClean="0">
                            <a:latin typeface="Cambria Math" charset="0"/>
                            <a:ea typeface="Microsoft YaHei" charset="-122"/>
                            <a:cs typeface="Microsoft YaHei" charset="-122"/>
                          </a:rPr>
                        </m:ctrlPr>
                      </m:fPr>
                      <m:num>
                        <m:r>
                          <a:rPr kumimoji="1" lang="zh-CN" altLang="en-US" sz="2400" b="0" i="1" smtClean="0">
                            <a:latin typeface="Cambria Math"/>
                            <a:ea typeface="Microsoft YaHei" charset="-122"/>
                            <a:cs typeface="Microsoft YaHei" charset="-122"/>
                          </a:rPr>
                          <m:t>△</m:t>
                        </m:r>
                        <m:r>
                          <a:rPr kumimoji="1" lang="en-US" altLang="zh-CN" sz="2400" b="0" i="1" smtClean="0">
                            <a:latin typeface="Cambria Math"/>
                            <a:ea typeface="Microsoft YaHei" charset="-122"/>
                            <a:cs typeface="Microsoft YaHei" charset="-122"/>
                          </a:rPr>
                          <m:t>𝑌</m:t>
                        </m:r>
                      </m:num>
                      <m:den>
                        <m:r>
                          <a:rPr kumimoji="1" lang="zh-CN" altLang="en-US" sz="2400" b="0" i="1" smtClean="0">
                            <a:latin typeface="Cambria Math"/>
                            <a:ea typeface="Microsoft YaHei" charset="-122"/>
                            <a:cs typeface="Microsoft YaHei" charset="-122"/>
                          </a:rPr>
                          <m:t>△</m:t>
                        </m:r>
                        <m:r>
                          <a:rPr kumimoji="1" lang="en-US" altLang="zh-CN" sz="2400" b="0" i="1" smtClean="0">
                            <a:latin typeface="Cambria Math"/>
                            <a:ea typeface="Microsoft YaHei" charset="-122"/>
                            <a:cs typeface="Microsoft YaHei" charset="-122"/>
                          </a:rPr>
                          <m:t>𝑋</m:t>
                        </m:r>
                      </m:den>
                    </m:f>
                  </m:oMath>
                </a14:m>
                <a:endParaRPr kumimoji="1" lang="en-US" altLang="zh-CN" sz="2400" dirty="0" smtClean="0">
                  <a:latin typeface="Microsoft YaHei" charset="-122"/>
                  <a:ea typeface="Microsoft YaHei" charset="-122"/>
                  <a:cs typeface="Microsoft YaHei" charset="-122"/>
                </a:endParaRPr>
              </a:p>
              <a:p>
                <a14:m>
                  <m:oMath xmlns:m="http://schemas.openxmlformats.org/officeDocument/2006/math">
                    <m:r>
                      <a:rPr kumimoji="1" lang="zh-CN" altLang="en-US" sz="3200" b="0" i="1" smtClean="0">
                        <a:latin typeface="Cambria Math" charset="0"/>
                        <a:ea typeface="Microsoft YaHei" charset="-122"/>
                        <a:cs typeface="Microsoft YaHei" charset="-122"/>
                      </a:rPr>
                      <m:t>                   </m:t>
                    </m:r>
                    <m:r>
                      <a:rPr kumimoji="1" lang="en-US" altLang="zh-CN" sz="3200" i="1" smtClean="0">
                        <a:latin typeface="Cambria Math" charset="0"/>
                        <a:ea typeface="Microsoft YaHei" charset="-122"/>
                        <a:cs typeface="Microsoft YaHei" charset="-122"/>
                      </a:rPr>
                      <m:t>−</m:t>
                    </m:r>
                    <m:f>
                      <m:fPr>
                        <m:ctrlPr>
                          <a:rPr kumimoji="1" lang="mr-IN" altLang="zh-CN" sz="3200" i="1">
                            <a:latin typeface="Cambria Math" charset="0"/>
                            <a:ea typeface="Microsoft YaHei" charset="-122"/>
                            <a:cs typeface="Microsoft YaHei" charset="-122"/>
                          </a:rPr>
                        </m:ctrlPr>
                      </m:fPr>
                      <m:num>
                        <m:r>
                          <a:rPr kumimoji="1" lang="zh-CN" altLang="en-US" sz="3200" i="1">
                            <a:latin typeface="Cambria Math" charset="0"/>
                            <a:ea typeface="Microsoft YaHei" charset="-122"/>
                            <a:cs typeface="Microsoft YaHei" charset="-122"/>
                          </a:rPr>
                          <m:t>△</m:t>
                        </m:r>
                        <m:r>
                          <a:rPr kumimoji="1" lang="en-US" altLang="zh-CN" sz="3200" i="1">
                            <a:latin typeface="Cambria Math" charset="0"/>
                            <a:ea typeface="Microsoft YaHei" charset="-122"/>
                            <a:cs typeface="Microsoft YaHei" charset="-122"/>
                          </a:rPr>
                          <m:t>𝑌</m:t>
                        </m:r>
                      </m:num>
                      <m:den>
                        <m:r>
                          <a:rPr kumimoji="1" lang="zh-CN" altLang="en-US" sz="3200" i="1">
                            <a:latin typeface="Cambria Math" charset="0"/>
                            <a:ea typeface="Microsoft YaHei" charset="-122"/>
                            <a:cs typeface="Microsoft YaHei" charset="-122"/>
                          </a:rPr>
                          <m:t>△</m:t>
                        </m:r>
                        <m:r>
                          <a:rPr kumimoji="1" lang="en-US" altLang="zh-CN" sz="3200" i="1">
                            <a:latin typeface="Cambria Math" charset="0"/>
                            <a:ea typeface="Microsoft YaHei" charset="-122"/>
                            <a:cs typeface="Microsoft YaHei" charset="-122"/>
                          </a:rPr>
                          <m:t>𝑋</m:t>
                        </m:r>
                      </m:den>
                    </m:f>
                  </m:oMath>
                </a14:m>
                <a:r>
                  <a:rPr kumimoji="1" lang="en-US" altLang="zh-CN" sz="3200" dirty="0" smtClean="0">
                    <a:latin typeface="Microsoft YaHei" charset="-122"/>
                    <a:ea typeface="Microsoft YaHei" charset="-122"/>
                    <a:cs typeface="Microsoft YaHei" charset="-122"/>
                  </a:rPr>
                  <a:t>=</a:t>
                </a:r>
                <a14:m>
                  <m:oMath xmlns:m="http://schemas.openxmlformats.org/officeDocument/2006/math">
                    <m:f>
                      <m:fPr>
                        <m:ctrlPr>
                          <a:rPr kumimoji="1" lang="mr-IN" altLang="zh-CN" sz="3200" i="1" dirty="0" smtClean="0">
                            <a:latin typeface="Cambria Math" charset="0"/>
                            <a:ea typeface="Microsoft YaHei" charset="-122"/>
                            <a:cs typeface="Microsoft YaHei" charset="-122"/>
                          </a:rPr>
                        </m:ctrlPr>
                      </m:fPr>
                      <m:num>
                        <m:r>
                          <a:rPr kumimoji="1" lang="en-US" altLang="zh-CN" sz="3200" b="0" i="1" dirty="0" smtClean="0">
                            <a:latin typeface="Cambria Math" charset="0"/>
                            <a:ea typeface="Microsoft YaHei" charset="-122"/>
                            <a:cs typeface="Microsoft YaHei" charset="-122"/>
                          </a:rPr>
                          <m:t>𝑀𝑈</m:t>
                        </m:r>
                        <m:r>
                          <a:rPr kumimoji="1" lang="en-US" altLang="zh-CN" sz="3200" b="0" i="1" baseline="-25000" dirty="0" smtClean="0">
                            <a:latin typeface="Cambria Math" charset="0"/>
                            <a:ea typeface="Microsoft YaHei" charset="-122"/>
                            <a:cs typeface="Microsoft YaHei" charset="-122"/>
                          </a:rPr>
                          <m:t>𝑋</m:t>
                        </m:r>
                      </m:num>
                      <m:den>
                        <m:r>
                          <a:rPr kumimoji="1" lang="en-US" altLang="zh-CN" sz="3200" b="0" i="1" dirty="0" smtClean="0">
                            <a:latin typeface="Cambria Math" charset="0"/>
                            <a:ea typeface="Microsoft YaHei" charset="-122"/>
                            <a:cs typeface="Microsoft YaHei" charset="-122"/>
                          </a:rPr>
                          <m:t>𝑀𝑈</m:t>
                        </m:r>
                        <m:r>
                          <a:rPr kumimoji="1" lang="en-US" altLang="zh-CN" sz="3200" b="0" i="1" baseline="-25000" dirty="0" smtClean="0">
                            <a:latin typeface="Cambria Math" charset="0"/>
                            <a:ea typeface="Microsoft YaHei" charset="-122"/>
                            <a:cs typeface="Microsoft YaHei" charset="-122"/>
                          </a:rPr>
                          <m:t>𝑌</m:t>
                        </m:r>
                      </m:den>
                    </m:f>
                  </m:oMath>
                </a14:m>
                <a:endParaRPr kumimoji="1" lang="zh-CN" altLang="en-US" sz="2400" dirty="0">
                  <a:latin typeface="Microsoft YaHei" charset="-122"/>
                  <a:ea typeface="Microsoft YaHei" charset="-122"/>
                  <a:cs typeface="Microsoft YaHei"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751221" y="2426436"/>
                <a:ext cx="5359011" cy="1379930"/>
              </a:xfrm>
              <a:prstGeom prst="rect">
                <a:avLst/>
              </a:prstGeom>
              <a:blipFill rotWithShape="0">
                <a:blip r:embed="rId8"/>
                <a:stretch>
                  <a:fillRect l="-1706" b="-17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751221" y="4390855"/>
                <a:ext cx="5359011" cy="1593706"/>
              </a:xfrm>
              <a:prstGeom prst="rect">
                <a:avLst/>
              </a:prstGeom>
              <a:noFill/>
            </p:spPr>
            <p:txBody>
              <a:bodyPr wrap="square" rtlCol="0">
                <a:spAutoFit/>
              </a:bodyPr>
              <a:lstStyle/>
              <a:p>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：预算线</a:t>
                </a:r>
                <a14:m>
                  <m:oMath xmlns:m="http://schemas.openxmlformats.org/officeDocument/2006/math">
                    <m:r>
                      <a:rPr kumimoji="1" lang="zh-CN" altLang="en-US" sz="2400" b="0" i="1" smtClean="0">
                        <a:latin typeface="Cambria Math"/>
                        <a:ea typeface="Microsoft YaHei" charset="-122"/>
                        <a:cs typeface="Microsoft YaHei" charset="-122"/>
                      </a:rPr>
                      <m:t>的斜率</m:t>
                    </m:r>
                    <m:r>
                      <a:rPr kumimoji="1" lang="en-US" altLang="zh-CN" sz="2400" b="0" i="1" smtClean="0">
                        <a:latin typeface="Cambria Math"/>
                        <a:ea typeface="Microsoft YaHei" charset="-122"/>
                        <a:cs typeface="Microsoft YaHei" charset="-122"/>
                      </a:rPr>
                      <m:t>=</m:t>
                    </m:r>
                    <m:r>
                      <a:rPr kumimoji="1" lang="en-US" altLang="zh-CN" sz="2400" b="0" i="1" smtClean="0">
                        <a:latin typeface="Cambria Math" charset="0"/>
                        <a:ea typeface="Microsoft YaHei" charset="-122"/>
                        <a:cs typeface="Microsoft YaHei" charset="-122"/>
                      </a:rPr>
                      <m:t>−</m:t>
                    </m:r>
                    <m:f>
                      <m:fPr>
                        <m:ctrlPr>
                          <a:rPr kumimoji="1" lang="mr-IN" altLang="zh-CN" sz="2400" i="1" smtClean="0">
                            <a:latin typeface="Cambria Math" charset="0"/>
                            <a:ea typeface="Microsoft YaHei" charset="-122"/>
                            <a:cs typeface="Microsoft YaHei" charset="-122"/>
                          </a:rPr>
                        </m:ctrlPr>
                      </m:fPr>
                      <m:num>
                        <m:r>
                          <a:rPr kumimoji="1" lang="en-US" altLang="zh-CN" sz="2400" b="0" i="1" smtClean="0">
                            <a:latin typeface="Cambria Math" charset="0"/>
                            <a:ea typeface="Microsoft YaHei" charset="-122"/>
                            <a:cs typeface="Microsoft YaHei" charset="-122"/>
                          </a:rPr>
                          <m:t>𝑃</m:t>
                        </m:r>
                        <m:r>
                          <a:rPr kumimoji="1" lang="en-US" altLang="zh-CN" sz="2400" b="0" i="1" baseline="-25000" smtClean="0">
                            <a:latin typeface="Cambria Math" charset="0"/>
                            <a:ea typeface="Microsoft YaHei" charset="-122"/>
                            <a:cs typeface="Microsoft YaHei" charset="-122"/>
                          </a:rPr>
                          <m:t>𝑋</m:t>
                        </m:r>
                      </m:num>
                      <m:den>
                        <m:r>
                          <a:rPr kumimoji="1" lang="en-US" altLang="zh-CN" sz="2400" b="0" i="1" smtClean="0">
                            <a:latin typeface="Cambria Math" charset="0"/>
                            <a:ea typeface="Microsoft YaHei" charset="-122"/>
                            <a:cs typeface="Microsoft YaHei" charset="-122"/>
                          </a:rPr>
                          <m:t>𝑃</m:t>
                        </m:r>
                        <m:r>
                          <a:rPr kumimoji="1" lang="en-US" altLang="zh-CN" sz="2400" b="0" i="1" baseline="-25000" smtClean="0">
                            <a:latin typeface="Cambria Math" charset="0"/>
                            <a:ea typeface="Microsoft YaHei" charset="-122"/>
                            <a:cs typeface="Microsoft YaHei" charset="-122"/>
                          </a:rPr>
                          <m:t>𝑌</m:t>
                        </m:r>
                      </m:den>
                    </m:f>
                  </m:oMath>
                </a14:m>
                <a:endParaRPr kumimoji="1" lang="en-US" altLang="zh-CN" sz="2400" dirty="0" smtClean="0">
                  <a:latin typeface="Microsoft YaHei" charset="-122"/>
                  <a:ea typeface="Microsoft YaHei" charset="-122"/>
                  <a:cs typeface="Microsoft YaHei" charset="-122"/>
                </a:endParaRPr>
              </a:p>
              <a:p>
                <a:pPr/>
                <a14:m>
                  <m:oMathPara xmlns:m="http://schemas.openxmlformats.org/officeDocument/2006/math">
                    <m:oMathParaPr>
                      <m:jc m:val="centerGroup"/>
                    </m:oMathParaPr>
                    <m:oMath xmlns:m="http://schemas.openxmlformats.org/officeDocument/2006/math">
                      <m:r>
                        <a:rPr kumimoji="1" lang="zh-CN" altLang="en-US" sz="2400" b="0" i="1" smtClean="0">
                          <a:latin typeface="Cambria Math" charset="0"/>
                          <a:ea typeface="Microsoft YaHei" charset="-122"/>
                          <a:cs typeface="Microsoft YaHei" charset="-122"/>
                        </a:rPr>
                        <m:t>                          </m:t>
                      </m:r>
                    </m:oMath>
                  </m:oMathPara>
                </a14:m>
                <a:endParaRPr kumimoji="1" lang="en-US" altLang="zh-CN" sz="2400" b="0" i="1" dirty="0" smtClean="0">
                  <a:latin typeface="Cambria Math" charset="0"/>
                  <a:ea typeface="Microsoft YaHei" charset="-122"/>
                  <a:cs typeface="Microsoft YaHei" charset="-122"/>
                </a:endParaRPr>
              </a:p>
              <a:p>
                <a:r>
                  <a:rPr kumimoji="1" lang="zh-CN" altLang="en-US" sz="2800" b="0" dirty="0" smtClean="0">
                    <a:ea typeface="Microsoft YaHei" charset="-122"/>
                    <a:cs typeface="Microsoft YaHei" charset="-122"/>
                  </a:rPr>
                  <a:t>                        </a:t>
                </a:r>
                <a14:m>
                  <m:oMath xmlns:m="http://schemas.openxmlformats.org/officeDocument/2006/math">
                    <m:r>
                      <a:rPr kumimoji="1" lang="zh-CN" altLang="en-US" sz="2800" b="0" i="1" smtClean="0">
                        <a:latin typeface="Cambria Math" charset="0"/>
                        <a:ea typeface="Microsoft YaHei" charset="-122"/>
                        <a:cs typeface="Microsoft YaHei" charset="-122"/>
                      </a:rPr>
                      <m:t>  </m:t>
                    </m:r>
                    <m:r>
                      <a:rPr kumimoji="1" lang="en-US" altLang="zh-CN" sz="2800" i="1">
                        <a:latin typeface="Cambria Math" charset="0"/>
                        <a:ea typeface="Microsoft YaHei" charset="-122"/>
                        <a:cs typeface="Microsoft YaHei" charset="-122"/>
                      </a:rPr>
                      <m:t>−</m:t>
                    </m:r>
                    <m:f>
                      <m:fPr>
                        <m:ctrlPr>
                          <a:rPr kumimoji="1" lang="mr-IN" altLang="zh-CN" sz="2800" i="1">
                            <a:latin typeface="Cambria Math" charset="0"/>
                            <a:ea typeface="Microsoft YaHei" charset="-122"/>
                            <a:cs typeface="Microsoft YaHei" charset="-122"/>
                          </a:rPr>
                        </m:ctrlPr>
                      </m:fPr>
                      <m:num>
                        <m:r>
                          <a:rPr kumimoji="1" lang="en-US" altLang="zh-CN" sz="2800" i="1">
                            <a:latin typeface="Cambria Math" charset="0"/>
                            <a:ea typeface="Microsoft YaHei" charset="-122"/>
                            <a:cs typeface="Microsoft YaHei" charset="-122"/>
                          </a:rPr>
                          <m:t>𝑃</m:t>
                        </m:r>
                        <m:r>
                          <a:rPr kumimoji="1" lang="en-US" altLang="zh-CN" sz="2800" i="1" baseline="-25000">
                            <a:latin typeface="Cambria Math" charset="0"/>
                            <a:ea typeface="Microsoft YaHei" charset="-122"/>
                            <a:cs typeface="Microsoft YaHei" charset="-122"/>
                          </a:rPr>
                          <m:t>𝑋</m:t>
                        </m:r>
                      </m:num>
                      <m:den>
                        <m:r>
                          <a:rPr kumimoji="1" lang="en-US" altLang="zh-CN" sz="2800" i="1">
                            <a:latin typeface="Cambria Math" charset="0"/>
                            <a:ea typeface="Microsoft YaHei" charset="-122"/>
                            <a:cs typeface="Microsoft YaHei" charset="-122"/>
                          </a:rPr>
                          <m:t>𝑃</m:t>
                        </m:r>
                        <m:r>
                          <a:rPr kumimoji="1" lang="en-US" altLang="zh-CN" sz="2800" i="1" baseline="-25000">
                            <a:latin typeface="Cambria Math" charset="0"/>
                            <a:ea typeface="Microsoft YaHei" charset="-122"/>
                            <a:cs typeface="Microsoft YaHei" charset="-122"/>
                          </a:rPr>
                          <m:t>𝑌</m:t>
                        </m:r>
                      </m:den>
                    </m:f>
                  </m:oMath>
                </a14:m>
                <a:r>
                  <a:rPr kumimoji="1" lang="en-US" altLang="zh-CN" sz="2800" dirty="0" smtClean="0">
                    <a:latin typeface="Microsoft YaHei" charset="-122"/>
                    <a:ea typeface="Microsoft YaHei" charset="-122"/>
                    <a:cs typeface="Microsoft YaHei" charset="-122"/>
                  </a:rPr>
                  <a:t>=</a:t>
                </a:r>
                <a14:m>
                  <m:oMath xmlns:m="http://schemas.openxmlformats.org/officeDocument/2006/math">
                    <m:f>
                      <m:fPr>
                        <m:ctrlPr>
                          <a:rPr kumimoji="1" lang="mr-IN" altLang="zh-CN" sz="2800" i="1">
                            <a:latin typeface="Cambria Math" charset="0"/>
                            <a:ea typeface="Microsoft YaHei" charset="-122"/>
                            <a:cs typeface="Microsoft YaHei" charset="-122"/>
                          </a:rPr>
                        </m:ctrlPr>
                      </m:fPr>
                      <m:num>
                        <m:r>
                          <a:rPr kumimoji="1" lang="zh-CN" altLang="en-US" sz="2800" i="1">
                            <a:latin typeface="Cambria Math" charset="0"/>
                            <a:ea typeface="Microsoft YaHei" charset="-122"/>
                            <a:cs typeface="Microsoft YaHei" charset="-122"/>
                          </a:rPr>
                          <m:t>△</m:t>
                        </m:r>
                        <m:r>
                          <a:rPr kumimoji="1" lang="en-US" altLang="zh-CN" sz="2800" i="1">
                            <a:latin typeface="Cambria Math" charset="0"/>
                            <a:ea typeface="Microsoft YaHei" charset="-122"/>
                            <a:cs typeface="Microsoft YaHei" charset="-122"/>
                          </a:rPr>
                          <m:t>𝑌</m:t>
                        </m:r>
                      </m:num>
                      <m:den>
                        <m:r>
                          <a:rPr kumimoji="1" lang="zh-CN" altLang="en-US" sz="2800" i="1">
                            <a:latin typeface="Cambria Math" charset="0"/>
                            <a:ea typeface="Microsoft YaHei" charset="-122"/>
                            <a:cs typeface="Microsoft YaHei" charset="-122"/>
                          </a:rPr>
                          <m:t>△</m:t>
                        </m:r>
                        <m:r>
                          <a:rPr kumimoji="1" lang="en-US" altLang="zh-CN" sz="2800" i="1">
                            <a:latin typeface="Cambria Math" charset="0"/>
                            <a:ea typeface="Microsoft YaHei" charset="-122"/>
                            <a:cs typeface="Microsoft YaHei" charset="-122"/>
                          </a:rPr>
                          <m:t>𝑋</m:t>
                        </m:r>
                      </m:den>
                    </m:f>
                  </m:oMath>
                </a14:m>
                <a:endParaRPr kumimoji="1" lang="zh-CN" altLang="en-US" sz="2800" dirty="0">
                  <a:latin typeface="Microsoft YaHei" charset="-122"/>
                  <a:ea typeface="Microsoft YaHei" charset="-122"/>
                  <a:cs typeface="Microsoft YaHei" charset="-122"/>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751221" y="4390855"/>
                <a:ext cx="5359011" cy="1593706"/>
              </a:xfrm>
              <a:prstGeom prst="rect">
                <a:avLst/>
              </a:prstGeom>
              <a:blipFill rotWithShape="0">
                <a:blip r:embed="rId9"/>
                <a:stretch>
                  <a:fillRect l="-1706" b="-3817"/>
                </a:stretch>
              </a:blipFill>
            </p:spPr>
            <p:txBody>
              <a:bodyPr/>
              <a:lstStyle/>
              <a:p>
                <a:r>
                  <a:rPr lang="zh-CN" altLang="en-US">
                    <a:noFill/>
                  </a:rPr>
                  <a:t> </a:t>
                </a:r>
              </a:p>
            </p:txBody>
          </p:sp>
        </mc:Fallback>
      </mc:AlternateContent>
      <p:sp>
        <p:nvSpPr>
          <p:cNvPr id="10" name="右箭头 9"/>
          <p:cNvSpPr/>
          <p:nvPr/>
        </p:nvSpPr>
        <p:spPr>
          <a:xfrm>
            <a:off x="5553635" y="3953435"/>
            <a:ext cx="1021977" cy="43742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4" name="矩形 13"/>
              <p:cNvSpPr/>
              <p:nvPr/>
            </p:nvSpPr>
            <p:spPr>
              <a:xfrm>
                <a:off x="7925035" y="2541121"/>
                <a:ext cx="3128447" cy="3262047"/>
              </a:xfrm>
              <a:prstGeom prst="rect">
                <a:avLst/>
              </a:prstGeom>
              <a:ln>
                <a:noFill/>
              </a:ln>
            </p:spPr>
            <p:txBody>
              <a:bodyPr wrap="square" anchor="ctr">
                <a:spAutoFit/>
              </a:bodyPr>
              <a:lstStyle/>
              <a:p>
                <a:pPr>
                  <a:lnSpc>
                    <a:spcPct val="150000"/>
                  </a:lnSpc>
                </a:pPr>
                <a14:m>
                  <m:oMath xmlns:m="http://schemas.openxmlformats.org/officeDocument/2006/math">
                    <m:f>
                      <m:fPr>
                        <m:ctrlPr>
                          <a:rPr kumimoji="1" lang="mr-IN" altLang="zh-CN" sz="3200" i="1" smtClean="0">
                            <a:latin typeface="Cambria Math" charset="0"/>
                            <a:ea typeface="Microsoft YaHei" charset="-122"/>
                            <a:cs typeface="Microsoft YaHei" charset="-122"/>
                          </a:rPr>
                        </m:ctrlPr>
                      </m:fPr>
                      <m:num>
                        <m:r>
                          <a:rPr kumimoji="1" lang="en-US" altLang="zh-CN" sz="3200" i="1">
                            <a:latin typeface="Cambria Math"/>
                            <a:ea typeface="Microsoft YaHei" charset="-122"/>
                            <a:cs typeface="Microsoft YaHei" charset="-122"/>
                          </a:rPr>
                          <m:t>𝑃</m:t>
                        </m:r>
                        <m:r>
                          <a:rPr kumimoji="1" lang="en-US" altLang="zh-CN" sz="3200" i="1" baseline="-25000">
                            <a:latin typeface="Cambria Math"/>
                            <a:ea typeface="Microsoft YaHei" charset="-122"/>
                            <a:cs typeface="Microsoft YaHei" charset="-122"/>
                          </a:rPr>
                          <m:t>𝑋</m:t>
                        </m:r>
                      </m:num>
                      <m:den>
                        <m:r>
                          <a:rPr kumimoji="1" lang="en-US" altLang="zh-CN" sz="3200" i="1">
                            <a:latin typeface="Cambria Math"/>
                            <a:ea typeface="Microsoft YaHei" charset="-122"/>
                            <a:cs typeface="Microsoft YaHei" charset="-122"/>
                          </a:rPr>
                          <m:t>𝑃</m:t>
                        </m:r>
                        <m:r>
                          <a:rPr kumimoji="1" lang="en-US" altLang="zh-CN" sz="3200" i="1" baseline="-25000">
                            <a:latin typeface="Cambria Math"/>
                            <a:ea typeface="Microsoft YaHei" charset="-122"/>
                            <a:cs typeface="Microsoft YaHei" charset="-122"/>
                          </a:rPr>
                          <m:t>𝑌</m:t>
                        </m:r>
                      </m:den>
                    </m:f>
                  </m:oMath>
                </a14:m>
                <a:r>
                  <a:rPr kumimoji="1" lang="en-US" altLang="zh-CN" sz="3200" dirty="0">
                    <a:latin typeface="Microsoft YaHei" charset="-122"/>
                    <a:ea typeface="Microsoft YaHei" charset="-122"/>
                    <a:cs typeface="Microsoft YaHei" charset="-122"/>
                  </a:rPr>
                  <a:t>=</a:t>
                </a:r>
                <a:r>
                  <a:rPr kumimoji="1" lang="mr-IN" altLang="zh-CN" sz="3200" dirty="0">
                    <a:ea typeface="Microsoft YaHei" charset="-122"/>
                    <a:cs typeface="Microsoft YaHei" charset="-122"/>
                  </a:rPr>
                  <a:t> </a:t>
                </a:r>
                <a14:m>
                  <m:oMath xmlns:m="http://schemas.openxmlformats.org/officeDocument/2006/math">
                    <m:f>
                      <m:fPr>
                        <m:ctrlPr>
                          <a:rPr kumimoji="1" lang="mr-IN" altLang="zh-CN" sz="3200" i="1" dirty="0">
                            <a:latin typeface="Cambria Math" charset="0"/>
                            <a:ea typeface="Microsoft YaHei" charset="-122"/>
                            <a:cs typeface="Microsoft YaHei" charset="-122"/>
                          </a:rPr>
                        </m:ctrlPr>
                      </m:fPr>
                      <m:num>
                        <m:r>
                          <a:rPr kumimoji="1" lang="en-US" altLang="zh-CN" sz="3200" i="1" dirty="0">
                            <a:latin typeface="Cambria Math" charset="0"/>
                            <a:ea typeface="Microsoft YaHei" charset="-122"/>
                            <a:cs typeface="Microsoft YaHei" charset="-122"/>
                          </a:rPr>
                          <m:t>𝑀𝑈</m:t>
                        </m:r>
                        <m:r>
                          <a:rPr kumimoji="1" lang="en-US" altLang="zh-CN" sz="3200" i="1" baseline="-25000" dirty="0">
                            <a:latin typeface="Cambria Math" charset="0"/>
                            <a:ea typeface="Microsoft YaHei" charset="-122"/>
                            <a:cs typeface="Microsoft YaHei" charset="-122"/>
                          </a:rPr>
                          <m:t>𝑋</m:t>
                        </m:r>
                      </m:num>
                      <m:den>
                        <m:r>
                          <a:rPr kumimoji="1" lang="en-US" altLang="zh-CN" sz="3200" i="1" dirty="0">
                            <a:latin typeface="Cambria Math" charset="0"/>
                            <a:ea typeface="Microsoft YaHei" charset="-122"/>
                            <a:cs typeface="Microsoft YaHei" charset="-122"/>
                          </a:rPr>
                          <m:t>𝑀𝑈</m:t>
                        </m:r>
                        <m:r>
                          <a:rPr kumimoji="1" lang="en-US" altLang="zh-CN" sz="3200" i="1" baseline="-25000" dirty="0">
                            <a:latin typeface="Cambria Math" charset="0"/>
                            <a:ea typeface="Microsoft YaHei" charset="-122"/>
                            <a:cs typeface="Microsoft YaHei" charset="-122"/>
                          </a:rPr>
                          <m:t>𝑌</m:t>
                        </m:r>
                      </m:den>
                    </m:f>
                  </m:oMath>
                </a14:m>
                <a:endParaRPr kumimoji="1" lang="en-US" altLang="zh-CN" sz="3200" baseline="-25000" dirty="0" smtClean="0">
                  <a:ea typeface="Microsoft YaHei" charset="-122"/>
                  <a:cs typeface="Microsoft YaHei" charset="-122"/>
                </a:endParaRPr>
              </a:p>
              <a:p>
                <a:pPr>
                  <a:lnSpc>
                    <a:spcPct val="150000"/>
                  </a:lnSpc>
                </a:pPr>
                <a:r>
                  <a:rPr kumimoji="1" lang="zh-CN" altLang="en-US" sz="3200" baseline="-25000" dirty="0" smtClean="0">
                    <a:ea typeface="Microsoft YaHei" charset="-122"/>
                    <a:cs typeface="Microsoft YaHei" charset="-122"/>
                  </a:rPr>
                  <a:t>变形后为：</a:t>
                </a:r>
                <a:endParaRPr kumimoji="1" lang="en-US" altLang="zh-CN" sz="3200" baseline="-25000" dirty="0" smtClean="0">
                  <a:ea typeface="Microsoft YaHei" charset="-122"/>
                  <a:cs typeface="Microsoft YaHei" charset="-122"/>
                </a:endParaRPr>
              </a:p>
              <a:p>
                <a:pPr>
                  <a:lnSpc>
                    <a:spcPct val="150000"/>
                  </a:lnSpc>
                </a:pPr>
                <a14:m>
                  <m:oMath xmlns:m="http://schemas.openxmlformats.org/officeDocument/2006/math">
                    <m:f>
                      <m:fPr>
                        <m:ctrlPr>
                          <a:rPr kumimoji="1" lang="mr-IN" altLang="zh-CN" sz="3600" i="1">
                            <a:latin typeface="Cambria Math" charset="0"/>
                            <a:ea typeface="Microsoft YaHei" charset="-122"/>
                            <a:cs typeface="Microsoft YaHei" charset="-122"/>
                          </a:rPr>
                        </m:ctrlPr>
                      </m:fPr>
                      <m:num>
                        <m:r>
                          <a:rPr kumimoji="1" lang="en-US" altLang="zh-CN" sz="3600" i="1" dirty="0">
                            <a:latin typeface="Cambria Math" charset="0"/>
                            <a:ea typeface="Microsoft YaHei" charset="-122"/>
                            <a:cs typeface="Microsoft YaHei" charset="-122"/>
                          </a:rPr>
                          <m:t>𝑀𝑈</m:t>
                        </m:r>
                        <m:r>
                          <a:rPr kumimoji="1" lang="en-US" altLang="zh-CN" sz="3600" i="1" baseline="-25000" dirty="0">
                            <a:latin typeface="Cambria Math" charset="0"/>
                            <a:ea typeface="Microsoft YaHei" charset="-122"/>
                            <a:cs typeface="Microsoft YaHei" charset="-122"/>
                          </a:rPr>
                          <m:t>𝑋</m:t>
                        </m:r>
                      </m:num>
                      <m:den>
                        <m:r>
                          <a:rPr kumimoji="1" lang="en-US" altLang="zh-CN" sz="3600" i="1">
                            <a:latin typeface="Cambria Math" charset="0"/>
                            <a:ea typeface="Microsoft YaHei" charset="-122"/>
                            <a:cs typeface="Microsoft YaHei" charset="-122"/>
                          </a:rPr>
                          <m:t>𝑃</m:t>
                        </m:r>
                        <m:r>
                          <a:rPr kumimoji="1" lang="en-US" altLang="zh-CN" sz="3600" b="0" i="1" baseline="-25000" smtClean="0">
                            <a:latin typeface="Cambria Math" charset="0"/>
                            <a:ea typeface="Microsoft YaHei" charset="-122"/>
                            <a:cs typeface="Microsoft YaHei" charset="-122"/>
                          </a:rPr>
                          <m:t>𝑋</m:t>
                        </m:r>
                      </m:den>
                    </m:f>
                  </m:oMath>
                </a14:m>
                <a:r>
                  <a:rPr kumimoji="1" lang="en-US" altLang="zh-CN" sz="3600" dirty="0">
                    <a:latin typeface="Microsoft YaHei" charset="-122"/>
                    <a:ea typeface="Microsoft YaHei" charset="-122"/>
                    <a:cs typeface="Microsoft YaHei" charset="-122"/>
                  </a:rPr>
                  <a:t>=</a:t>
                </a:r>
                <a:r>
                  <a:rPr kumimoji="1" lang="mr-IN" altLang="zh-CN" sz="3600" dirty="0">
                    <a:ea typeface="Microsoft YaHei" charset="-122"/>
                    <a:cs typeface="Microsoft YaHei" charset="-122"/>
                  </a:rPr>
                  <a:t> </a:t>
                </a:r>
                <a14:m>
                  <m:oMath xmlns:m="http://schemas.openxmlformats.org/officeDocument/2006/math">
                    <m:f>
                      <m:fPr>
                        <m:ctrlPr>
                          <a:rPr kumimoji="1" lang="mr-IN" altLang="zh-CN" sz="3600" i="1" dirty="0">
                            <a:latin typeface="Cambria Math" charset="0"/>
                            <a:ea typeface="Microsoft YaHei" charset="-122"/>
                            <a:cs typeface="Microsoft YaHei" charset="-122"/>
                          </a:rPr>
                        </m:ctrlPr>
                      </m:fPr>
                      <m:num>
                        <m:r>
                          <a:rPr kumimoji="1" lang="en-US" altLang="zh-CN" sz="3600" i="1" dirty="0">
                            <a:latin typeface="Cambria Math" charset="0"/>
                            <a:ea typeface="Microsoft YaHei" charset="-122"/>
                            <a:cs typeface="Microsoft YaHei" charset="-122"/>
                          </a:rPr>
                          <m:t>𝑀𝑈</m:t>
                        </m:r>
                        <m:r>
                          <a:rPr kumimoji="1" lang="en-US" altLang="zh-CN" sz="3600" i="1" baseline="-25000" dirty="0">
                            <a:latin typeface="Cambria Math" charset="0"/>
                            <a:ea typeface="Microsoft YaHei" charset="-122"/>
                            <a:cs typeface="Microsoft YaHei" charset="-122"/>
                          </a:rPr>
                          <m:t>𝑌</m:t>
                        </m:r>
                      </m:num>
                      <m:den>
                        <m:r>
                          <a:rPr kumimoji="1" lang="en-US" altLang="zh-CN" sz="3600" b="0" i="1" dirty="0" smtClean="0">
                            <a:latin typeface="Cambria Math" charset="0"/>
                            <a:ea typeface="Microsoft YaHei" charset="-122"/>
                            <a:cs typeface="Microsoft YaHei" charset="-122"/>
                          </a:rPr>
                          <m:t>𝑃</m:t>
                        </m:r>
                        <m:r>
                          <a:rPr kumimoji="1" lang="en-US" altLang="zh-CN" sz="3600" b="0" i="1" baseline="-25000" dirty="0" smtClean="0">
                            <a:latin typeface="Cambria Math" charset="0"/>
                            <a:ea typeface="Microsoft YaHei" charset="-122"/>
                            <a:cs typeface="Microsoft YaHei" charset="-122"/>
                          </a:rPr>
                          <m:t>𝑌</m:t>
                        </m:r>
                      </m:den>
                    </m:f>
                  </m:oMath>
                </a14:m>
                <a:endParaRPr kumimoji="1" lang="en-US" altLang="zh-CN" sz="3200" baseline="-25000" dirty="0">
                  <a:ea typeface="Microsoft YaHei" charset="-122"/>
                  <a:cs typeface="Microsoft YaHei" charset="-122"/>
                </a:endParaRPr>
              </a:p>
              <a:p>
                <a:pPr>
                  <a:lnSpc>
                    <a:spcPct val="150000"/>
                  </a:lnSpc>
                </a:pPr>
                <a:endParaRPr kumimoji="1" lang="en-US" altLang="zh-CN" sz="3200" baseline="-25000" dirty="0" smtClean="0">
                  <a:ea typeface="Microsoft YaHei" charset="-122"/>
                  <a:cs typeface="Microsoft YaHei"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7925035" y="2541121"/>
                <a:ext cx="3128447" cy="3262047"/>
              </a:xfrm>
              <a:prstGeom prst="rect">
                <a:avLst/>
              </a:prstGeom>
              <a:blipFill rotWithShape="0">
                <a:blip r:embed="rId10"/>
                <a:stretch>
                  <a:fillRect l="-2339"/>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968934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3.3.3</a:t>
            </a:r>
            <a:r>
              <a:rPr lang="zh-CN" altLang="en-US" sz="2800" dirty="0" smtClean="0">
                <a:latin typeface="Microsoft YaHei" charset="-122"/>
                <a:ea typeface="Microsoft YaHei" charset="-122"/>
                <a:cs typeface="Microsoft YaHei" charset="-122"/>
              </a:rPr>
              <a:t> 消费者均衡</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一、消费者均衡</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751221" y="2260219"/>
            <a:ext cx="11293642" cy="1477328"/>
          </a:xfrm>
          <a:prstGeom prst="rect">
            <a:avLst/>
          </a:prstGeom>
          <a:noFill/>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消费者</a:t>
            </a:r>
            <a:r>
              <a:rPr kumimoji="1" lang="zh-CN" altLang="en-US" sz="2000" dirty="0">
                <a:latin typeface="Microsoft YaHei" charset="-122"/>
                <a:ea typeface="Microsoft YaHei" charset="-122"/>
                <a:cs typeface="Microsoft YaHei" charset="-122"/>
              </a:rPr>
              <a:t>均衡的条件是</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 </a:t>
            </a:r>
            <a:endParaRPr kumimoji="1" lang="zh-CN" altLang="en-US" sz="20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9" name="矩形 18"/>
              <p:cNvSpPr/>
              <p:nvPr/>
            </p:nvSpPr>
            <p:spPr>
              <a:xfrm>
                <a:off x="3769894" y="2627259"/>
                <a:ext cx="3128447" cy="1268039"/>
              </a:xfrm>
              <a:prstGeom prst="rect">
                <a:avLst/>
              </a:prstGeom>
              <a:ln>
                <a:noFill/>
              </a:ln>
            </p:spPr>
            <p:txBody>
              <a:bodyPr wrap="square" anchor="ctr">
                <a:spAutoFit/>
              </a:bodyPr>
              <a:lstStyle/>
              <a:p>
                <a:pPr>
                  <a:lnSpc>
                    <a:spcPct val="150000"/>
                  </a:lnSpc>
                </a:pPr>
                <a14:m>
                  <m:oMath xmlns:m="http://schemas.openxmlformats.org/officeDocument/2006/math">
                    <m:f>
                      <m:fPr>
                        <m:ctrlPr>
                          <a:rPr kumimoji="1" lang="mr-IN" altLang="zh-CN" sz="3600" i="1">
                            <a:latin typeface="Cambria Math" charset="0"/>
                            <a:ea typeface="Microsoft YaHei" charset="-122"/>
                            <a:cs typeface="Microsoft YaHei" charset="-122"/>
                          </a:rPr>
                        </m:ctrlPr>
                      </m:fPr>
                      <m:num>
                        <m:r>
                          <a:rPr kumimoji="1" lang="en-US" altLang="zh-CN" sz="3600" i="1" dirty="0">
                            <a:latin typeface="Cambria Math" charset="0"/>
                            <a:ea typeface="Microsoft YaHei" charset="-122"/>
                            <a:cs typeface="Microsoft YaHei" charset="-122"/>
                          </a:rPr>
                          <m:t>𝑀𝑈</m:t>
                        </m:r>
                        <m:r>
                          <a:rPr kumimoji="1" lang="en-US" altLang="zh-CN" sz="3600" i="1" baseline="-25000" dirty="0">
                            <a:latin typeface="Cambria Math" charset="0"/>
                            <a:ea typeface="Microsoft YaHei" charset="-122"/>
                            <a:cs typeface="Microsoft YaHei" charset="-122"/>
                          </a:rPr>
                          <m:t>𝑋</m:t>
                        </m:r>
                      </m:num>
                      <m:den>
                        <m:r>
                          <a:rPr kumimoji="1" lang="en-US" altLang="zh-CN" sz="3600" i="1">
                            <a:latin typeface="Cambria Math" charset="0"/>
                            <a:ea typeface="Microsoft YaHei" charset="-122"/>
                            <a:cs typeface="Microsoft YaHei" charset="-122"/>
                          </a:rPr>
                          <m:t>𝑃</m:t>
                        </m:r>
                        <m:r>
                          <a:rPr kumimoji="1" lang="en-US" altLang="zh-CN" sz="3600" b="0" i="1" baseline="-25000" smtClean="0">
                            <a:latin typeface="Cambria Math" charset="0"/>
                            <a:ea typeface="Microsoft YaHei" charset="-122"/>
                            <a:cs typeface="Microsoft YaHei" charset="-122"/>
                          </a:rPr>
                          <m:t>𝑋</m:t>
                        </m:r>
                      </m:den>
                    </m:f>
                  </m:oMath>
                </a14:m>
                <a:r>
                  <a:rPr kumimoji="1" lang="en-US" altLang="zh-CN" sz="3600" dirty="0">
                    <a:latin typeface="Microsoft YaHei" charset="-122"/>
                    <a:ea typeface="Microsoft YaHei" charset="-122"/>
                    <a:cs typeface="Microsoft YaHei" charset="-122"/>
                  </a:rPr>
                  <a:t>=</a:t>
                </a:r>
                <a:r>
                  <a:rPr kumimoji="1" lang="mr-IN" altLang="zh-CN" sz="3600" dirty="0">
                    <a:ea typeface="Microsoft YaHei" charset="-122"/>
                    <a:cs typeface="Microsoft YaHei" charset="-122"/>
                  </a:rPr>
                  <a:t> </a:t>
                </a:r>
                <a14:m>
                  <m:oMath xmlns:m="http://schemas.openxmlformats.org/officeDocument/2006/math">
                    <m:f>
                      <m:fPr>
                        <m:ctrlPr>
                          <a:rPr kumimoji="1" lang="mr-IN" altLang="zh-CN" sz="3600" i="1" dirty="0">
                            <a:latin typeface="Cambria Math" charset="0"/>
                            <a:ea typeface="Microsoft YaHei" charset="-122"/>
                            <a:cs typeface="Microsoft YaHei" charset="-122"/>
                          </a:rPr>
                        </m:ctrlPr>
                      </m:fPr>
                      <m:num>
                        <m:r>
                          <a:rPr kumimoji="1" lang="en-US" altLang="zh-CN" sz="3600" i="1" dirty="0">
                            <a:latin typeface="Cambria Math" charset="0"/>
                            <a:ea typeface="Microsoft YaHei" charset="-122"/>
                            <a:cs typeface="Microsoft YaHei" charset="-122"/>
                          </a:rPr>
                          <m:t>𝑀𝑈</m:t>
                        </m:r>
                        <m:r>
                          <a:rPr kumimoji="1" lang="en-US" altLang="zh-CN" sz="3600" i="1" baseline="-25000" dirty="0">
                            <a:latin typeface="Cambria Math" charset="0"/>
                            <a:ea typeface="Microsoft YaHei" charset="-122"/>
                            <a:cs typeface="Microsoft YaHei" charset="-122"/>
                          </a:rPr>
                          <m:t>𝑌</m:t>
                        </m:r>
                      </m:num>
                      <m:den>
                        <m:r>
                          <a:rPr kumimoji="1" lang="en-US" altLang="zh-CN" sz="3600" b="0" i="1" dirty="0" smtClean="0">
                            <a:latin typeface="Cambria Math" charset="0"/>
                            <a:ea typeface="Microsoft YaHei" charset="-122"/>
                            <a:cs typeface="Microsoft YaHei" charset="-122"/>
                          </a:rPr>
                          <m:t>𝑃</m:t>
                        </m:r>
                        <m:r>
                          <a:rPr kumimoji="1" lang="en-US" altLang="zh-CN" sz="3600" b="0" i="1" baseline="-25000" dirty="0" smtClean="0">
                            <a:latin typeface="Cambria Math" charset="0"/>
                            <a:ea typeface="Microsoft YaHei" charset="-122"/>
                            <a:cs typeface="Microsoft YaHei" charset="-122"/>
                          </a:rPr>
                          <m:t>𝑌</m:t>
                        </m:r>
                      </m:den>
                    </m:f>
                  </m:oMath>
                </a14:m>
                <a:endParaRPr kumimoji="1" lang="en-US" altLang="zh-CN" sz="3200" baseline="-25000" dirty="0">
                  <a:ea typeface="Microsoft YaHei" charset="-122"/>
                  <a:cs typeface="Microsoft YaHei" charset="-122"/>
                </a:endParaRPr>
              </a:p>
            </p:txBody>
          </p:sp>
        </mc:Choice>
        <mc:Fallback xmlns="">
          <p:sp>
            <p:nvSpPr>
              <p:cNvPr id="19" name="矩形 18"/>
              <p:cNvSpPr>
                <a:spLocks noRot="1" noChangeAspect="1" noMove="1" noResize="1" noEditPoints="1" noAdjustHandles="1" noChangeArrowheads="1" noChangeShapeType="1" noTextEdit="1"/>
              </p:cNvSpPr>
              <p:nvPr/>
            </p:nvSpPr>
            <p:spPr>
              <a:xfrm>
                <a:off x="3769894" y="2627259"/>
                <a:ext cx="3128447" cy="1268039"/>
              </a:xfrm>
              <a:prstGeom prst="rect">
                <a:avLst/>
              </a:prstGeom>
              <a:blipFill rotWithShape="0">
                <a:blip r:embed="rId8"/>
                <a:stretch>
                  <a:fillRect b="-481"/>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54578440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3.3.3</a:t>
            </a:r>
            <a:r>
              <a:rPr lang="zh-CN" altLang="en-US" sz="2800" dirty="0" smtClean="0">
                <a:latin typeface="Microsoft YaHei" charset="-122"/>
                <a:ea typeface="Microsoft YaHei" charset="-122"/>
                <a:cs typeface="Microsoft YaHei" charset="-122"/>
              </a:rPr>
              <a:t> 消费者均衡</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一、消费者均衡</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751221" y="2260219"/>
            <a:ext cx="11293642" cy="1477328"/>
          </a:xfrm>
          <a:prstGeom prst="rect">
            <a:avLst/>
          </a:prstGeom>
          <a:noFill/>
        </p:spPr>
        <p:txBody>
          <a:bodyPr wrap="square" rtlCol="0">
            <a:spAutoFit/>
          </a:bodyPr>
          <a:lstStyle/>
          <a:p>
            <a:pPr>
              <a:lnSpc>
                <a:spcPct val="150000"/>
              </a:lnSpc>
            </a:pPr>
            <a:r>
              <a:rPr kumimoji="1" lang="zh-CN" altLang="en-US" sz="2000" b="1" dirty="0" smtClean="0">
                <a:latin typeface="Microsoft YaHei" charset="-122"/>
                <a:ea typeface="Microsoft YaHei" charset="-122"/>
                <a:cs typeface="Microsoft YaHei" charset="-122"/>
              </a:rPr>
              <a:t>序数效用论</a:t>
            </a:r>
            <a:r>
              <a:rPr kumimoji="1" lang="zh-CN" altLang="en-US" sz="2000" dirty="0" smtClean="0">
                <a:latin typeface="Microsoft YaHei" charset="-122"/>
                <a:ea typeface="Microsoft YaHei" charset="-122"/>
                <a:cs typeface="Microsoft YaHei" charset="-122"/>
              </a:rPr>
              <a:t>消费者</a:t>
            </a:r>
            <a:r>
              <a:rPr kumimoji="1" lang="zh-CN" altLang="en-US" sz="2000" dirty="0">
                <a:latin typeface="Microsoft YaHei" charset="-122"/>
                <a:ea typeface="Microsoft YaHei" charset="-122"/>
                <a:cs typeface="Microsoft YaHei" charset="-122"/>
              </a:rPr>
              <a:t>均衡的条件是</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 </a:t>
            </a:r>
            <a:endParaRPr kumimoji="1" lang="zh-CN" altLang="en-US" sz="20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9" name="矩形 18"/>
              <p:cNvSpPr/>
              <p:nvPr/>
            </p:nvSpPr>
            <p:spPr>
              <a:xfrm>
                <a:off x="3769894" y="2627259"/>
                <a:ext cx="3128447" cy="1268039"/>
              </a:xfrm>
              <a:prstGeom prst="rect">
                <a:avLst/>
              </a:prstGeom>
              <a:ln>
                <a:noFill/>
              </a:ln>
            </p:spPr>
            <p:txBody>
              <a:bodyPr wrap="square" anchor="ctr">
                <a:spAutoFit/>
              </a:bodyPr>
              <a:lstStyle/>
              <a:p>
                <a:pPr>
                  <a:lnSpc>
                    <a:spcPct val="150000"/>
                  </a:lnSpc>
                </a:pPr>
                <a14:m>
                  <m:oMath xmlns:m="http://schemas.openxmlformats.org/officeDocument/2006/math">
                    <m:f>
                      <m:fPr>
                        <m:ctrlPr>
                          <a:rPr kumimoji="1" lang="mr-IN" altLang="zh-CN" sz="3600" i="1">
                            <a:latin typeface="Cambria Math" charset="0"/>
                            <a:ea typeface="Microsoft YaHei" charset="-122"/>
                            <a:cs typeface="Microsoft YaHei" charset="-122"/>
                          </a:rPr>
                        </m:ctrlPr>
                      </m:fPr>
                      <m:num>
                        <m:r>
                          <a:rPr kumimoji="1" lang="en-US" altLang="zh-CN" sz="3600" i="1" dirty="0">
                            <a:latin typeface="Cambria Math" charset="0"/>
                            <a:ea typeface="Microsoft YaHei" charset="-122"/>
                            <a:cs typeface="Microsoft YaHei" charset="-122"/>
                          </a:rPr>
                          <m:t>𝑀𝑈</m:t>
                        </m:r>
                        <m:r>
                          <a:rPr kumimoji="1" lang="en-US" altLang="zh-CN" sz="3600" i="1" baseline="-25000" dirty="0">
                            <a:latin typeface="Cambria Math" charset="0"/>
                            <a:ea typeface="Microsoft YaHei" charset="-122"/>
                            <a:cs typeface="Microsoft YaHei" charset="-122"/>
                          </a:rPr>
                          <m:t>𝑋</m:t>
                        </m:r>
                      </m:num>
                      <m:den>
                        <m:r>
                          <a:rPr kumimoji="1" lang="en-US" altLang="zh-CN" sz="3600" i="1">
                            <a:latin typeface="Cambria Math" charset="0"/>
                            <a:ea typeface="Microsoft YaHei" charset="-122"/>
                            <a:cs typeface="Microsoft YaHei" charset="-122"/>
                          </a:rPr>
                          <m:t>𝑃</m:t>
                        </m:r>
                        <m:r>
                          <a:rPr kumimoji="1" lang="en-US" altLang="zh-CN" sz="3600" b="0" i="1" baseline="-25000" smtClean="0">
                            <a:latin typeface="Cambria Math" charset="0"/>
                            <a:ea typeface="Microsoft YaHei" charset="-122"/>
                            <a:cs typeface="Microsoft YaHei" charset="-122"/>
                          </a:rPr>
                          <m:t>𝑋</m:t>
                        </m:r>
                      </m:den>
                    </m:f>
                  </m:oMath>
                </a14:m>
                <a:r>
                  <a:rPr kumimoji="1" lang="en-US" altLang="zh-CN" sz="3600" dirty="0">
                    <a:latin typeface="Microsoft YaHei" charset="-122"/>
                    <a:ea typeface="Microsoft YaHei" charset="-122"/>
                    <a:cs typeface="Microsoft YaHei" charset="-122"/>
                  </a:rPr>
                  <a:t>=</a:t>
                </a:r>
                <a:r>
                  <a:rPr kumimoji="1" lang="mr-IN" altLang="zh-CN" sz="3600" dirty="0">
                    <a:ea typeface="Microsoft YaHei" charset="-122"/>
                    <a:cs typeface="Microsoft YaHei" charset="-122"/>
                  </a:rPr>
                  <a:t> </a:t>
                </a:r>
                <a14:m>
                  <m:oMath xmlns:m="http://schemas.openxmlformats.org/officeDocument/2006/math">
                    <m:f>
                      <m:fPr>
                        <m:ctrlPr>
                          <a:rPr kumimoji="1" lang="mr-IN" altLang="zh-CN" sz="3600" i="1" dirty="0">
                            <a:latin typeface="Cambria Math" charset="0"/>
                            <a:ea typeface="Microsoft YaHei" charset="-122"/>
                            <a:cs typeface="Microsoft YaHei" charset="-122"/>
                          </a:rPr>
                        </m:ctrlPr>
                      </m:fPr>
                      <m:num>
                        <m:r>
                          <a:rPr kumimoji="1" lang="en-US" altLang="zh-CN" sz="3600" i="1" dirty="0">
                            <a:latin typeface="Cambria Math" charset="0"/>
                            <a:ea typeface="Microsoft YaHei" charset="-122"/>
                            <a:cs typeface="Microsoft YaHei" charset="-122"/>
                          </a:rPr>
                          <m:t>𝑀𝑈</m:t>
                        </m:r>
                        <m:r>
                          <a:rPr kumimoji="1" lang="en-US" altLang="zh-CN" sz="3600" i="1" baseline="-25000" dirty="0">
                            <a:latin typeface="Cambria Math" charset="0"/>
                            <a:ea typeface="Microsoft YaHei" charset="-122"/>
                            <a:cs typeface="Microsoft YaHei" charset="-122"/>
                          </a:rPr>
                          <m:t>𝑌</m:t>
                        </m:r>
                      </m:num>
                      <m:den>
                        <m:r>
                          <a:rPr kumimoji="1" lang="en-US" altLang="zh-CN" sz="3600" b="0" i="1" dirty="0" smtClean="0">
                            <a:latin typeface="Cambria Math" charset="0"/>
                            <a:ea typeface="Microsoft YaHei" charset="-122"/>
                            <a:cs typeface="Microsoft YaHei" charset="-122"/>
                          </a:rPr>
                          <m:t>𝑃</m:t>
                        </m:r>
                        <m:r>
                          <a:rPr kumimoji="1" lang="en-US" altLang="zh-CN" sz="3600" b="0" i="1" baseline="-25000" dirty="0" smtClean="0">
                            <a:latin typeface="Cambria Math" charset="0"/>
                            <a:ea typeface="Microsoft YaHei" charset="-122"/>
                            <a:cs typeface="Microsoft YaHei" charset="-122"/>
                          </a:rPr>
                          <m:t>𝑌</m:t>
                        </m:r>
                      </m:den>
                    </m:f>
                  </m:oMath>
                </a14:m>
                <a:endParaRPr kumimoji="1" lang="en-US" altLang="zh-CN" sz="3200" baseline="-25000" dirty="0">
                  <a:ea typeface="Microsoft YaHei" charset="-122"/>
                  <a:cs typeface="Microsoft YaHei" charset="-122"/>
                </a:endParaRPr>
              </a:p>
            </p:txBody>
          </p:sp>
        </mc:Choice>
        <mc:Fallback xmlns="">
          <p:sp>
            <p:nvSpPr>
              <p:cNvPr id="19" name="矩形 18"/>
              <p:cNvSpPr>
                <a:spLocks noRot="1" noChangeAspect="1" noMove="1" noResize="1" noEditPoints="1" noAdjustHandles="1" noChangeArrowheads="1" noChangeShapeType="1" noTextEdit="1"/>
              </p:cNvSpPr>
              <p:nvPr/>
            </p:nvSpPr>
            <p:spPr>
              <a:xfrm>
                <a:off x="3769894" y="2627259"/>
                <a:ext cx="3128447" cy="1268039"/>
              </a:xfrm>
              <a:prstGeom prst="rect">
                <a:avLst/>
              </a:prstGeom>
              <a:blipFill rotWithShape="0">
                <a:blip r:embed="rId8"/>
                <a:stretch>
                  <a:fillRect b="-481"/>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3474077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3.3.3</a:t>
            </a:r>
            <a:r>
              <a:rPr lang="zh-CN" altLang="en-US" sz="2800" dirty="0" smtClean="0">
                <a:latin typeface="Microsoft YaHei" charset="-122"/>
                <a:ea typeface="Microsoft YaHei" charset="-122"/>
                <a:cs typeface="Microsoft YaHei" charset="-122"/>
              </a:rPr>
              <a:t> 消费者均衡</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一、消费者均衡</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751221" y="2260219"/>
            <a:ext cx="11293642" cy="1477328"/>
          </a:xfrm>
          <a:prstGeom prst="rect">
            <a:avLst/>
          </a:prstGeom>
          <a:noFill/>
        </p:spPr>
        <p:txBody>
          <a:bodyPr wrap="square" rtlCol="0">
            <a:spAutoFit/>
          </a:bodyPr>
          <a:lstStyle/>
          <a:p>
            <a:pPr>
              <a:lnSpc>
                <a:spcPct val="150000"/>
              </a:lnSpc>
            </a:pPr>
            <a:r>
              <a:rPr kumimoji="1" lang="zh-CN" altLang="en-US" sz="2000" b="1" dirty="0" smtClean="0">
                <a:latin typeface="Microsoft YaHei" charset="-122"/>
                <a:ea typeface="Microsoft YaHei" charset="-122"/>
                <a:cs typeface="Microsoft YaHei" charset="-122"/>
              </a:rPr>
              <a:t>序数效用论</a:t>
            </a:r>
            <a:r>
              <a:rPr kumimoji="1" lang="zh-CN" altLang="en-US" sz="2000" dirty="0" smtClean="0">
                <a:latin typeface="Microsoft YaHei" charset="-122"/>
                <a:ea typeface="Microsoft YaHei" charset="-122"/>
                <a:cs typeface="Microsoft YaHei" charset="-122"/>
              </a:rPr>
              <a:t>消费者</a:t>
            </a:r>
            <a:r>
              <a:rPr kumimoji="1" lang="zh-CN" altLang="en-US" sz="2000" dirty="0">
                <a:latin typeface="Microsoft YaHei" charset="-122"/>
                <a:ea typeface="Microsoft YaHei" charset="-122"/>
                <a:cs typeface="Microsoft YaHei" charset="-122"/>
              </a:rPr>
              <a:t>均衡的条件是</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 </a:t>
            </a:r>
            <a:endParaRPr kumimoji="1" lang="zh-CN" altLang="en-US" sz="20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9" name="矩形 18"/>
              <p:cNvSpPr/>
              <p:nvPr/>
            </p:nvSpPr>
            <p:spPr>
              <a:xfrm>
                <a:off x="3769894" y="2627259"/>
                <a:ext cx="3128447" cy="1268039"/>
              </a:xfrm>
              <a:prstGeom prst="rect">
                <a:avLst/>
              </a:prstGeom>
              <a:ln>
                <a:noFill/>
              </a:ln>
            </p:spPr>
            <p:txBody>
              <a:bodyPr wrap="square" anchor="ctr">
                <a:spAutoFit/>
              </a:bodyPr>
              <a:lstStyle/>
              <a:p>
                <a:pPr>
                  <a:lnSpc>
                    <a:spcPct val="150000"/>
                  </a:lnSpc>
                </a:pPr>
                <a14:m>
                  <m:oMath xmlns:m="http://schemas.openxmlformats.org/officeDocument/2006/math">
                    <m:f>
                      <m:fPr>
                        <m:ctrlPr>
                          <a:rPr kumimoji="1" lang="mr-IN" altLang="zh-CN" sz="3600" i="1">
                            <a:latin typeface="Cambria Math" charset="0"/>
                            <a:ea typeface="Microsoft YaHei" charset="-122"/>
                            <a:cs typeface="Microsoft YaHei" charset="-122"/>
                          </a:rPr>
                        </m:ctrlPr>
                      </m:fPr>
                      <m:num>
                        <m:r>
                          <a:rPr kumimoji="1" lang="en-US" altLang="zh-CN" sz="3600" i="1" dirty="0">
                            <a:latin typeface="Cambria Math" charset="0"/>
                            <a:ea typeface="Microsoft YaHei" charset="-122"/>
                            <a:cs typeface="Microsoft YaHei" charset="-122"/>
                          </a:rPr>
                          <m:t>𝑀𝑈</m:t>
                        </m:r>
                        <m:r>
                          <a:rPr kumimoji="1" lang="en-US" altLang="zh-CN" sz="3600" i="1" baseline="-25000" dirty="0">
                            <a:latin typeface="Cambria Math" charset="0"/>
                            <a:ea typeface="Microsoft YaHei" charset="-122"/>
                            <a:cs typeface="Microsoft YaHei" charset="-122"/>
                          </a:rPr>
                          <m:t>𝑋</m:t>
                        </m:r>
                      </m:num>
                      <m:den>
                        <m:r>
                          <a:rPr kumimoji="1" lang="en-US" altLang="zh-CN" sz="3600" i="1">
                            <a:latin typeface="Cambria Math" charset="0"/>
                            <a:ea typeface="Microsoft YaHei" charset="-122"/>
                            <a:cs typeface="Microsoft YaHei" charset="-122"/>
                          </a:rPr>
                          <m:t>𝑃</m:t>
                        </m:r>
                        <m:r>
                          <a:rPr kumimoji="1" lang="en-US" altLang="zh-CN" sz="3600" b="0" i="1" baseline="-25000" smtClean="0">
                            <a:latin typeface="Cambria Math" charset="0"/>
                            <a:ea typeface="Microsoft YaHei" charset="-122"/>
                            <a:cs typeface="Microsoft YaHei" charset="-122"/>
                          </a:rPr>
                          <m:t>𝑋</m:t>
                        </m:r>
                      </m:den>
                    </m:f>
                  </m:oMath>
                </a14:m>
                <a:r>
                  <a:rPr kumimoji="1" lang="en-US" altLang="zh-CN" sz="3600" dirty="0">
                    <a:latin typeface="Microsoft YaHei" charset="-122"/>
                    <a:ea typeface="Microsoft YaHei" charset="-122"/>
                    <a:cs typeface="Microsoft YaHei" charset="-122"/>
                  </a:rPr>
                  <a:t>=</a:t>
                </a:r>
                <a:r>
                  <a:rPr kumimoji="1" lang="mr-IN" altLang="zh-CN" sz="3600" dirty="0">
                    <a:ea typeface="Microsoft YaHei" charset="-122"/>
                    <a:cs typeface="Microsoft YaHei" charset="-122"/>
                  </a:rPr>
                  <a:t> </a:t>
                </a:r>
                <a14:m>
                  <m:oMath xmlns:m="http://schemas.openxmlformats.org/officeDocument/2006/math">
                    <m:f>
                      <m:fPr>
                        <m:ctrlPr>
                          <a:rPr kumimoji="1" lang="mr-IN" altLang="zh-CN" sz="3600" i="1" dirty="0">
                            <a:latin typeface="Cambria Math" charset="0"/>
                            <a:ea typeface="Microsoft YaHei" charset="-122"/>
                            <a:cs typeface="Microsoft YaHei" charset="-122"/>
                          </a:rPr>
                        </m:ctrlPr>
                      </m:fPr>
                      <m:num>
                        <m:r>
                          <a:rPr kumimoji="1" lang="en-US" altLang="zh-CN" sz="3600" i="1" dirty="0">
                            <a:latin typeface="Cambria Math" charset="0"/>
                            <a:ea typeface="Microsoft YaHei" charset="-122"/>
                            <a:cs typeface="Microsoft YaHei" charset="-122"/>
                          </a:rPr>
                          <m:t>𝑀𝑈</m:t>
                        </m:r>
                        <m:r>
                          <a:rPr kumimoji="1" lang="en-US" altLang="zh-CN" sz="3600" i="1" baseline="-25000" dirty="0">
                            <a:latin typeface="Cambria Math" charset="0"/>
                            <a:ea typeface="Microsoft YaHei" charset="-122"/>
                            <a:cs typeface="Microsoft YaHei" charset="-122"/>
                          </a:rPr>
                          <m:t>𝑌</m:t>
                        </m:r>
                      </m:num>
                      <m:den>
                        <m:r>
                          <a:rPr kumimoji="1" lang="en-US" altLang="zh-CN" sz="3600" b="0" i="1" dirty="0" smtClean="0">
                            <a:latin typeface="Cambria Math" charset="0"/>
                            <a:ea typeface="Microsoft YaHei" charset="-122"/>
                            <a:cs typeface="Microsoft YaHei" charset="-122"/>
                          </a:rPr>
                          <m:t>𝑃</m:t>
                        </m:r>
                        <m:r>
                          <a:rPr kumimoji="1" lang="en-US" altLang="zh-CN" sz="3600" b="0" i="1" baseline="-25000" dirty="0" smtClean="0">
                            <a:latin typeface="Cambria Math" charset="0"/>
                            <a:ea typeface="Microsoft YaHei" charset="-122"/>
                            <a:cs typeface="Microsoft YaHei" charset="-122"/>
                          </a:rPr>
                          <m:t>𝑌</m:t>
                        </m:r>
                      </m:den>
                    </m:f>
                  </m:oMath>
                </a14:m>
                <a:endParaRPr kumimoji="1" lang="en-US" altLang="zh-CN" sz="3200" baseline="-25000" dirty="0">
                  <a:ea typeface="Microsoft YaHei" charset="-122"/>
                  <a:cs typeface="Microsoft YaHei" charset="-122"/>
                </a:endParaRPr>
              </a:p>
            </p:txBody>
          </p:sp>
        </mc:Choice>
        <mc:Fallback xmlns="">
          <p:sp>
            <p:nvSpPr>
              <p:cNvPr id="19" name="矩形 18"/>
              <p:cNvSpPr>
                <a:spLocks noRot="1" noChangeAspect="1" noMove="1" noResize="1" noEditPoints="1" noAdjustHandles="1" noChangeArrowheads="1" noChangeShapeType="1" noTextEdit="1"/>
              </p:cNvSpPr>
              <p:nvPr/>
            </p:nvSpPr>
            <p:spPr>
              <a:xfrm>
                <a:off x="3769894" y="2627259"/>
                <a:ext cx="3128447" cy="1268039"/>
              </a:xfrm>
              <a:prstGeom prst="rect">
                <a:avLst/>
              </a:prstGeom>
              <a:blipFill rotWithShape="0">
                <a:blip r:embed="rId8"/>
                <a:stretch>
                  <a:fillRect b="-481"/>
                </a:stretch>
              </a:blipFill>
              <a:ln>
                <a:noFill/>
              </a:ln>
            </p:spPr>
            <p:txBody>
              <a:bodyPr/>
              <a:lstStyle/>
              <a:p>
                <a:r>
                  <a:rPr lang="zh-CN" altLang="en-US">
                    <a:noFill/>
                  </a:rPr>
                  <a:t> </a:t>
                </a:r>
              </a:p>
            </p:txBody>
          </p:sp>
        </mc:Fallback>
      </mc:AlternateContent>
      <p:sp>
        <p:nvSpPr>
          <p:cNvPr id="17" name="文本框 16"/>
          <p:cNvSpPr txBox="1"/>
          <p:nvPr/>
        </p:nvSpPr>
        <p:spPr>
          <a:xfrm>
            <a:off x="751221" y="4262338"/>
            <a:ext cx="11293642" cy="1477328"/>
          </a:xfrm>
          <a:prstGeom prst="rect">
            <a:avLst/>
          </a:prstGeom>
          <a:noFill/>
        </p:spPr>
        <p:txBody>
          <a:bodyPr wrap="square" rtlCol="0">
            <a:spAutoFit/>
          </a:bodyPr>
          <a:lstStyle/>
          <a:p>
            <a:pPr>
              <a:lnSpc>
                <a:spcPct val="150000"/>
              </a:lnSpc>
            </a:pPr>
            <a:r>
              <a:rPr kumimoji="1" lang="zh-CN" altLang="en-US" sz="2000" b="1" dirty="0" smtClean="0">
                <a:latin typeface="Microsoft YaHei" charset="-122"/>
                <a:ea typeface="Microsoft YaHei" charset="-122"/>
                <a:cs typeface="Microsoft YaHei" charset="-122"/>
              </a:rPr>
              <a:t>基数效用论</a:t>
            </a:r>
            <a:r>
              <a:rPr kumimoji="1" lang="zh-CN" altLang="en-US" sz="2000" dirty="0" smtClean="0">
                <a:latin typeface="Microsoft YaHei" charset="-122"/>
                <a:ea typeface="Microsoft YaHei" charset="-122"/>
                <a:cs typeface="Microsoft YaHei" charset="-122"/>
              </a:rPr>
              <a:t>消费者</a:t>
            </a:r>
            <a:r>
              <a:rPr kumimoji="1" lang="zh-CN" altLang="en-US" sz="2000" dirty="0">
                <a:latin typeface="Microsoft YaHei" charset="-122"/>
                <a:ea typeface="Microsoft YaHei" charset="-122"/>
                <a:cs typeface="Microsoft YaHei" charset="-122"/>
              </a:rPr>
              <a:t>均衡的条件是</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 </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129990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3.3.3</a:t>
            </a:r>
            <a:r>
              <a:rPr lang="zh-CN" altLang="en-US" sz="2800" dirty="0" smtClean="0">
                <a:latin typeface="Microsoft YaHei" charset="-122"/>
                <a:ea typeface="Microsoft YaHei" charset="-122"/>
                <a:cs typeface="Microsoft YaHei" charset="-122"/>
              </a:rPr>
              <a:t> 消费者均衡</a:t>
            </a:r>
            <a:endParaRPr lang="zh-CN" altLang="en-US" sz="2800" dirty="0">
              <a:latin typeface="Microsoft YaHei" charset="-122"/>
              <a:ea typeface="Microsoft YaHei" charset="-122"/>
              <a:cs typeface="Microsoft YaHei" charset="-122"/>
            </a:endParaRP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一、消费者均衡</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751221" y="2260219"/>
            <a:ext cx="11293642" cy="1477328"/>
          </a:xfrm>
          <a:prstGeom prst="rect">
            <a:avLst/>
          </a:prstGeom>
          <a:noFill/>
        </p:spPr>
        <p:txBody>
          <a:bodyPr wrap="square" rtlCol="0">
            <a:spAutoFit/>
          </a:bodyPr>
          <a:lstStyle/>
          <a:p>
            <a:pPr>
              <a:lnSpc>
                <a:spcPct val="150000"/>
              </a:lnSpc>
            </a:pPr>
            <a:r>
              <a:rPr kumimoji="1" lang="zh-CN" altLang="en-US" sz="2000" b="1" dirty="0" smtClean="0">
                <a:latin typeface="Microsoft YaHei" charset="-122"/>
                <a:ea typeface="Microsoft YaHei" charset="-122"/>
                <a:cs typeface="Microsoft YaHei" charset="-122"/>
              </a:rPr>
              <a:t>序数效用论</a:t>
            </a:r>
            <a:r>
              <a:rPr kumimoji="1" lang="zh-CN" altLang="en-US" sz="2000" dirty="0" smtClean="0">
                <a:latin typeface="Microsoft YaHei" charset="-122"/>
                <a:ea typeface="Microsoft YaHei" charset="-122"/>
                <a:cs typeface="Microsoft YaHei" charset="-122"/>
              </a:rPr>
              <a:t>消费者</a:t>
            </a:r>
            <a:r>
              <a:rPr kumimoji="1" lang="zh-CN" altLang="en-US" sz="2000" dirty="0">
                <a:latin typeface="Microsoft YaHei" charset="-122"/>
                <a:ea typeface="Microsoft YaHei" charset="-122"/>
                <a:cs typeface="Microsoft YaHei" charset="-122"/>
              </a:rPr>
              <a:t>均衡的条件是</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 </a:t>
            </a:r>
            <a:endParaRPr kumimoji="1" lang="zh-CN" altLang="en-US" sz="20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13" name="图表 12"/>
          <p:cNvGraphicFramePr/>
          <p:nvPr>
            <p:extLst/>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9" name="矩形 18"/>
              <p:cNvSpPr/>
              <p:nvPr/>
            </p:nvSpPr>
            <p:spPr>
              <a:xfrm>
                <a:off x="3769894" y="2627259"/>
                <a:ext cx="3128447" cy="1268039"/>
              </a:xfrm>
              <a:prstGeom prst="rect">
                <a:avLst/>
              </a:prstGeom>
              <a:ln>
                <a:noFill/>
              </a:ln>
            </p:spPr>
            <p:txBody>
              <a:bodyPr wrap="square" anchor="ctr">
                <a:spAutoFit/>
              </a:bodyPr>
              <a:lstStyle/>
              <a:p>
                <a:pPr>
                  <a:lnSpc>
                    <a:spcPct val="150000"/>
                  </a:lnSpc>
                </a:pPr>
                <a14:m>
                  <m:oMath xmlns:m="http://schemas.openxmlformats.org/officeDocument/2006/math">
                    <m:f>
                      <m:fPr>
                        <m:ctrlPr>
                          <a:rPr kumimoji="1" lang="mr-IN" altLang="zh-CN" sz="3600" i="1">
                            <a:latin typeface="Cambria Math" charset="0"/>
                            <a:ea typeface="Microsoft YaHei" charset="-122"/>
                            <a:cs typeface="Microsoft YaHei" charset="-122"/>
                          </a:rPr>
                        </m:ctrlPr>
                      </m:fPr>
                      <m:num>
                        <m:r>
                          <a:rPr kumimoji="1" lang="en-US" altLang="zh-CN" sz="3600" i="1" dirty="0">
                            <a:latin typeface="Cambria Math" charset="0"/>
                            <a:ea typeface="Microsoft YaHei" charset="-122"/>
                            <a:cs typeface="Microsoft YaHei" charset="-122"/>
                          </a:rPr>
                          <m:t>𝑀𝑈</m:t>
                        </m:r>
                        <m:r>
                          <a:rPr kumimoji="1" lang="en-US" altLang="zh-CN" sz="3600" i="1" baseline="-25000" dirty="0">
                            <a:latin typeface="Cambria Math" charset="0"/>
                            <a:ea typeface="Microsoft YaHei" charset="-122"/>
                            <a:cs typeface="Microsoft YaHei" charset="-122"/>
                          </a:rPr>
                          <m:t>𝑋</m:t>
                        </m:r>
                      </m:num>
                      <m:den>
                        <m:r>
                          <a:rPr kumimoji="1" lang="en-US" altLang="zh-CN" sz="3600" i="1">
                            <a:latin typeface="Cambria Math" charset="0"/>
                            <a:ea typeface="Microsoft YaHei" charset="-122"/>
                            <a:cs typeface="Microsoft YaHei" charset="-122"/>
                          </a:rPr>
                          <m:t>𝑃</m:t>
                        </m:r>
                        <m:r>
                          <a:rPr kumimoji="1" lang="en-US" altLang="zh-CN" sz="3600" b="0" i="1" baseline="-25000" smtClean="0">
                            <a:latin typeface="Cambria Math" charset="0"/>
                            <a:ea typeface="Microsoft YaHei" charset="-122"/>
                            <a:cs typeface="Microsoft YaHei" charset="-122"/>
                          </a:rPr>
                          <m:t>𝑋</m:t>
                        </m:r>
                      </m:den>
                    </m:f>
                  </m:oMath>
                </a14:m>
                <a:r>
                  <a:rPr kumimoji="1" lang="en-US" altLang="zh-CN" sz="3600" dirty="0">
                    <a:latin typeface="Microsoft YaHei" charset="-122"/>
                    <a:ea typeface="Microsoft YaHei" charset="-122"/>
                    <a:cs typeface="Microsoft YaHei" charset="-122"/>
                  </a:rPr>
                  <a:t>=</a:t>
                </a:r>
                <a:r>
                  <a:rPr kumimoji="1" lang="mr-IN" altLang="zh-CN" sz="3600" dirty="0">
                    <a:ea typeface="Microsoft YaHei" charset="-122"/>
                    <a:cs typeface="Microsoft YaHei" charset="-122"/>
                  </a:rPr>
                  <a:t> </a:t>
                </a:r>
                <a14:m>
                  <m:oMath xmlns:m="http://schemas.openxmlformats.org/officeDocument/2006/math">
                    <m:f>
                      <m:fPr>
                        <m:ctrlPr>
                          <a:rPr kumimoji="1" lang="mr-IN" altLang="zh-CN" sz="3600" i="1" dirty="0">
                            <a:latin typeface="Cambria Math" charset="0"/>
                            <a:ea typeface="Microsoft YaHei" charset="-122"/>
                            <a:cs typeface="Microsoft YaHei" charset="-122"/>
                          </a:rPr>
                        </m:ctrlPr>
                      </m:fPr>
                      <m:num>
                        <m:r>
                          <a:rPr kumimoji="1" lang="en-US" altLang="zh-CN" sz="3600" i="1" dirty="0">
                            <a:latin typeface="Cambria Math" charset="0"/>
                            <a:ea typeface="Microsoft YaHei" charset="-122"/>
                            <a:cs typeface="Microsoft YaHei" charset="-122"/>
                          </a:rPr>
                          <m:t>𝑀𝑈</m:t>
                        </m:r>
                        <m:r>
                          <a:rPr kumimoji="1" lang="en-US" altLang="zh-CN" sz="3600" i="1" baseline="-25000" dirty="0">
                            <a:latin typeface="Cambria Math" charset="0"/>
                            <a:ea typeface="Microsoft YaHei" charset="-122"/>
                            <a:cs typeface="Microsoft YaHei" charset="-122"/>
                          </a:rPr>
                          <m:t>𝑌</m:t>
                        </m:r>
                      </m:num>
                      <m:den>
                        <m:r>
                          <a:rPr kumimoji="1" lang="en-US" altLang="zh-CN" sz="3600" b="0" i="1" dirty="0" smtClean="0">
                            <a:latin typeface="Cambria Math" charset="0"/>
                            <a:ea typeface="Microsoft YaHei" charset="-122"/>
                            <a:cs typeface="Microsoft YaHei" charset="-122"/>
                          </a:rPr>
                          <m:t>𝑃</m:t>
                        </m:r>
                        <m:r>
                          <a:rPr kumimoji="1" lang="en-US" altLang="zh-CN" sz="3600" b="0" i="1" baseline="-25000" dirty="0" smtClean="0">
                            <a:latin typeface="Cambria Math" charset="0"/>
                            <a:ea typeface="Microsoft YaHei" charset="-122"/>
                            <a:cs typeface="Microsoft YaHei" charset="-122"/>
                          </a:rPr>
                          <m:t>𝑌</m:t>
                        </m:r>
                      </m:den>
                    </m:f>
                  </m:oMath>
                </a14:m>
                <a:endParaRPr kumimoji="1" lang="en-US" altLang="zh-CN" sz="3200" baseline="-25000" dirty="0">
                  <a:ea typeface="Microsoft YaHei" charset="-122"/>
                  <a:cs typeface="Microsoft YaHei" charset="-122"/>
                </a:endParaRPr>
              </a:p>
            </p:txBody>
          </p:sp>
        </mc:Choice>
        <mc:Fallback xmlns="">
          <p:sp>
            <p:nvSpPr>
              <p:cNvPr id="19" name="矩形 18"/>
              <p:cNvSpPr>
                <a:spLocks noRot="1" noChangeAspect="1" noMove="1" noResize="1" noEditPoints="1" noAdjustHandles="1" noChangeArrowheads="1" noChangeShapeType="1" noTextEdit="1"/>
              </p:cNvSpPr>
              <p:nvPr/>
            </p:nvSpPr>
            <p:spPr>
              <a:xfrm>
                <a:off x="3769894" y="2627259"/>
                <a:ext cx="3128447" cy="1268039"/>
              </a:xfrm>
              <a:prstGeom prst="rect">
                <a:avLst/>
              </a:prstGeom>
              <a:blipFill rotWithShape="0">
                <a:blip r:embed="rId8"/>
                <a:stretch>
                  <a:fillRect b="-481"/>
                </a:stretch>
              </a:blipFill>
              <a:ln>
                <a:noFill/>
              </a:ln>
            </p:spPr>
            <p:txBody>
              <a:bodyPr/>
              <a:lstStyle/>
              <a:p>
                <a:r>
                  <a:rPr lang="zh-CN" altLang="en-US">
                    <a:noFill/>
                  </a:rPr>
                  <a:t> </a:t>
                </a:r>
              </a:p>
            </p:txBody>
          </p:sp>
        </mc:Fallback>
      </mc:AlternateContent>
      <p:sp>
        <p:nvSpPr>
          <p:cNvPr id="17" name="文本框 16"/>
          <p:cNvSpPr txBox="1"/>
          <p:nvPr/>
        </p:nvSpPr>
        <p:spPr>
          <a:xfrm>
            <a:off x="751221" y="4262338"/>
            <a:ext cx="11293642" cy="1477328"/>
          </a:xfrm>
          <a:prstGeom prst="rect">
            <a:avLst/>
          </a:prstGeom>
          <a:noFill/>
        </p:spPr>
        <p:txBody>
          <a:bodyPr wrap="square" rtlCol="0">
            <a:spAutoFit/>
          </a:bodyPr>
          <a:lstStyle/>
          <a:p>
            <a:pPr>
              <a:lnSpc>
                <a:spcPct val="150000"/>
              </a:lnSpc>
            </a:pPr>
            <a:r>
              <a:rPr kumimoji="1" lang="zh-CN" altLang="en-US" sz="2000" b="1" dirty="0" smtClean="0">
                <a:latin typeface="Microsoft YaHei" charset="-122"/>
                <a:ea typeface="Microsoft YaHei" charset="-122"/>
                <a:cs typeface="Microsoft YaHei" charset="-122"/>
              </a:rPr>
              <a:t>基数效用论</a:t>
            </a:r>
            <a:r>
              <a:rPr kumimoji="1" lang="zh-CN" altLang="en-US" sz="2000" dirty="0" smtClean="0">
                <a:latin typeface="Microsoft YaHei" charset="-122"/>
                <a:ea typeface="Microsoft YaHei" charset="-122"/>
                <a:cs typeface="Microsoft YaHei" charset="-122"/>
              </a:rPr>
              <a:t>消费者</a:t>
            </a:r>
            <a:r>
              <a:rPr kumimoji="1" lang="zh-CN" altLang="en-US" sz="2000" dirty="0">
                <a:latin typeface="Microsoft YaHei" charset="-122"/>
                <a:ea typeface="Microsoft YaHei" charset="-122"/>
                <a:cs typeface="Microsoft YaHei" charset="-122"/>
              </a:rPr>
              <a:t>均衡的条件是</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 </a:t>
            </a:r>
            <a:endParaRPr kumimoji="1" lang="zh-CN" altLang="en-US" sz="20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20" name="矩形 19"/>
              <p:cNvSpPr/>
              <p:nvPr/>
            </p:nvSpPr>
            <p:spPr>
              <a:xfrm>
                <a:off x="3769894" y="4838667"/>
                <a:ext cx="3128447" cy="1268039"/>
              </a:xfrm>
              <a:prstGeom prst="rect">
                <a:avLst/>
              </a:prstGeom>
              <a:ln>
                <a:noFill/>
              </a:ln>
            </p:spPr>
            <p:txBody>
              <a:bodyPr wrap="square" anchor="ctr">
                <a:spAutoFit/>
              </a:bodyPr>
              <a:lstStyle/>
              <a:p>
                <a:pPr>
                  <a:lnSpc>
                    <a:spcPct val="150000"/>
                  </a:lnSpc>
                </a:pPr>
                <a14:m>
                  <m:oMath xmlns:m="http://schemas.openxmlformats.org/officeDocument/2006/math">
                    <m:f>
                      <m:fPr>
                        <m:ctrlPr>
                          <a:rPr kumimoji="1" lang="mr-IN" altLang="zh-CN" sz="3600" i="1">
                            <a:latin typeface="Cambria Math" charset="0"/>
                            <a:ea typeface="Microsoft YaHei" charset="-122"/>
                            <a:cs typeface="Microsoft YaHei" charset="-122"/>
                          </a:rPr>
                        </m:ctrlPr>
                      </m:fPr>
                      <m:num>
                        <m:r>
                          <a:rPr kumimoji="1" lang="en-US" altLang="zh-CN" sz="3600" i="1" dirty="0">
                            <a:latin typeface="Cambria Math" charset="0"/>
                            <a:ea typeface="Microsoft YaHei" charset="-122"/>
                            <a:cs typeface="Microsoft YaHei" charset="-122"/>
                          </a:rPr>
                          <m:t>𝑀𝑈</m:t>
                        </m:r>
                        <m:r>
                          <a:rPr kumimoji="1" lang="en-US" altLang="zh-CN" sz="3600" i="1" baseline="-25000" dirty="0">
                            <a:latin typeface="Cambria Math" charset="0"/>
                            <a:ea typeface="Microsoft YaHei" charset="-122"/>
                            <a:cs typeface="Microsoft YaHei" charset="-122"/>
                          </a:rPr>
                          <m:t>𝑋</m:t>
                        </m:r>
                      </m:num>
                      <m:den>
                        <m:r>
                          <a:rPr kumimoji="1" lang="en-US" altLang="zh-CN" sz="3600" i="1">
                            <a:latin typeface="Cambria Math" charset="0"/>
                            <a:ea typeface="Microsoft YaHei" charset="-122"/>
                            <a:cs typeface="Microsoft YaHei" charset="-122"/>
                          </a:rPr>
                          <m:t>𝑃</m:t>
                        </m:r>
                        <m:r>
                          <a:rPr kumimoji="1" lang="en-US" altLang="zh-CN" sz="3600" b="0" i="1" baseline="-25000" smtClean="0">
                            <a:latin typeface="Cambria Math" charset="0"/>
                            <a:ea typeface="Microsoft YaHei" charset="-122"/>
                            <a:cs typeface="Microsoft YaHei" charset="-122"/>
                          </a:rPr>
                          <m:t>𝑋</m:t>
                        </m:r>
                      </m:den>
                    </m:f>
                  </m:oMath>
                </a14:m>
                <a:r>
                  <a:rPr kumimoji="1" lang="en-US" altLang="zh-CN" sz="3600" dirty="0">
                    <a:latin typeface="Microsoft YaHei" charset="-122"/>
                    <a:ea typeface="Microsoft YaHei" charset="-122"/>
                    <a:cs typeface="Microsoft YaHei" charset="-122"/>
                  </a:rPr>
                  <a:t>=</a:t>
                </a:r>
                <a:r>
                  <a:rPr kumimoji="1" lang="mr-IN" altLang="zh-CN" sz="3600" dirty="0">
                    <a:ea typeface="Microsoft YaHei" charset="-122"/>
                    <a:cs typeface="Microsoft YaHei" charset="-122"/>
                  </a:rPr>
                  <a:t> </a:t>
                </a:r>
                <a14:m>
                  <m:oMath xmlns:m="http://schemas.openxmlformats.org/officeDocument/2006/math">
                    <m:f>
                      <m:fPr>
                        <m:ctrlPr>
                          <a:rPr kumimoji="1" lang="mr-IN" altLang="zh-CN" sz="3600" i="1" dirty="0">
                            <a:latin typeface="Cambria Math" charset="0"/>
                            <a:ea typeface="Microsoft YaHei" charset="-122"/>
                            <a:cs typeface="Microsoft YaHei" charset="-122"/>
                          </a:rPr>
                        </m:ctrlPr>
                      </m:fPr>
                      <m:num>
                        <m:r>
                          <a:rPr kumimoji="1" lang="en-US" altLang="zh-CN" sz="3600" i="1" dirty="0">
                            <a:latin typeface="Cambria Math" charset="0"/>
                            <a:ea typeface="Microsoft YaHei" charset="-122"/>
                            <a:cs typeface="Microsoft YaHei" charset="-122"/>
                          </a:rPr>
                          <m:t>𝑀𝑈</m:t>
                        </m:r>
                        <m:r>
                          <a:rPr kumimoji="1" lang="en-US" altLang="zh-CN" sz="3600" i="1" baseline="-25000" dirty="0">
                            <a:latin typeface="Cambria Math" charset="0"/>
                            <a:ea typeface="Microsoft YaHei" charset="-122"/>
                            <a:cs typeface="Microsoft YaHei" charset="-122"/>
                          </a:rPr>
                          <m:t>𝑌</m:t>
                        </m:r>
                      </m:num>
                      <m:den>
                        <m:r>
                          <a:rPr kumimoji="1" lang="en-US" altLang="zh-CN" sz="3600" b="0" i="1" dirty="0" smtClean="0">
                            <a:latin typeface="Cambria Math" charset="0"/>
                            <a:ea typeface="Microsoft YaHei" charset="-122"/>
                            <a:cs typeface="Microsoft YaHei" charset="-122"/>
                          </a:rPr>
                          <m:t>𝑃</m:t>
                        </m:r>
                        <m:r>
                          <a:rPr kumimoji="1" lang="en-US" altLang="zh-CN" sz="3600" b="0" i="1" baseline="-25000" dirty="0" smtClean="0">
                            <a:latin typeface="Cambria Math" charset="0"/>
                            <a:ea typeface="Microsoft YaHei" charset="-122"/>
                            <a:cs typeface="Microsoft YaHei" charset="-122"/>
                          </a:rPr>
                          <m:t>𝑌</m:t>
                        </m:r>
                      </m:den>
                    </m:f>
                  </m:oMath>
                </a14:m>
                <a:endParaRPr kumimoji="1" lang="en-US" altLang="zh-CN" sz="3200" baseline="-25000" dirty="0">
                  <a:ea typeface="Microsoft YaHei" charset="-122"/>
                  <a:cs typeface="Microsoft YaHei" charset="-122"/>
                </a:endParaRPr>
              </a:p>
            </p:txBody>
          </p:sp>
        </mc:Choice>
        <mc:Fallback xmlns="">
          <p:sp>
            <p:nvSpPr>
              <p:cNvPr id="20" name="矩形 19"/>
              <p:cNvSpPr>
                <a:spLocks noRot="1" noChangeAspect="1" noMove="1" noResize="1" noEditPoints="1" noAdjustHandles="1" noChangeArrowheads="1" noChangeShapeType="1" noTextEdit="1"/>
              </p:cNvSpPr>
              <p:nvPr/>
            </p:nvSpPr>
            <p:spPr>
              <a:xfrm>
                <a:off x="3769894" y="4838667"/>
                <a:ext cx="3128447" cy="1268039"/>
              </a:xfrm>
              <a:prstGeom prst="rect">
                <a:avLst/>
              </a:prstGeom>
              <a:blipFill rotWithShape="0">
                <a:blip r:embed="rId9"/>
                <a:stretch>
                  <a:fillRect b="-481"/>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5020566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2" name="矩形 1"/>
          <p:cNvSpPr/>
          <p:nvPr/>
        </p:nvSpPr>
        <p:spPr>
          <a:xfrm>
            <a:off x="1235242" y="1775936"/>
            <a:ext cx="9464842" cy="3416320"/>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已知商品</a:t>
            </a:r>
            <a:r>
              <a:rPr lang="en-US" altLang="zh-CN" sz="2400" dirty="0">
                <a:latin typeface="Microsoft YaHei" charset="-122"/>
                <a:ea typeface="Microsoft YaHei" charset="-122"/>
                <a:cs typeface="Microsoft YaHei" charset="-122"/>
              </a:rPr>
              <a:t>X</a:t>
            </a:r>
            <a:r>
              <a:rPr lang="zh-CN" altLang="en-US" sz="2400" dirty="0">
                <a:latin typeface="Microsoft YaHei" charset="-122"/>
                <a:ea typeface="Microsoft YaHei" charset="-122"/>
                <a:cs typeface="Microsoft YaHei" charset="-122"/>
              </a:rPr>
              <a:t>和</a:t>
            </a:r>
            <a:r>
              <a:rPr lang="en-US" altLang="zh-CN" sz="2400" dirty="0">
                <a:latin typeface="Microsoft YaHei" charset="-122"/>
                <a:ea typeface="Microsoft YaHei" charset="-122"/>
                <a:cs typeface="Microsoft YaHei" charset="-122"/>
              </a:rPr>
              <a:t>Y</a:t>
            </a:r>
            <a:r>
              <a:rPr lang="zh-CN" altLang="en-US" sz="2400" dirty="0">
                <a:latin typeface="Microsoft YaHei" charset="-122"/>
                <a:ea typeface="Microsoft YaHei" charset="-122"/>
                <a:cs typeface="Microsoft YaHei" charset="-122"/>
              </a:rPr>
              <a:t>的价格既定，当</a:t>
            </a:r>
            <a:r>
              <a:rPr lang="en-US" altLang="zh-CN" sz="2400" dirty="0">
                <a:latin typeface="Microsoft YaHei" charset="-122"/>
                <a:ea typeface="Microsoft YaHei" charset="-122"/>
                <a:cs typeface="Microsoft YaHei" charset="-122"/>
              </a:rPr>
              <a:t>MRS&gt;</a:t>
            </a:r>
            <a:r>
              <a:rPr lang="en-US" altLang="zh-CN" sz="2400" dirty="0" err="1">
                <a:latin typeface="Microsoft YaHei" charset="-122"/>
                <a:ea typeface="Microsoft YaHei" charset="-122"/>
                <a:cs typeface="Microsoft YaHei" charset="-122"/>
              </a:rPr>
              <a:t>Px</a:t>
            </a:r>
            <a:r>
              <a:rPr lang="en-US" altLang="zh-CN" sz="2400" dirty="0">
                <a:latin typeface="Microsoft YaHei" charset="-122"/>
                <a:ea typeface="Microsoft YaHei" charset="-122"/>
                <a:cs typeface="Microsoft YaHei" charset="-122"/>
              </a:rPr>
              <a:t>/</a:t>
            </a:r>
            <a:r>
              <a:rPr lang="en-US" altLang="zh-CN" sz="2400" dirty="0" err="1">
                <a:latin typeface="Microsoft YaHei" charset="-122"/>
                <a:ea typeface="Microsoft YaHei" charset="-122"/>
                <a:cs typeface="Microsoft YaHei" charset="-122"/>
              </a:rPr>
              <a:t>Py</a:t>
            </a:r>
            <a:r>
              <a:rPr lang="zh-CN" altLang="en-US" sz="2400" dirty="0">
                <a:latin typeface="Microsoft YaHei" charset="-122"/>
                <a:ea typeface="Microsoft YaHei" charset="-122"/>
                <a:cs typeface="Microsoft YaHei" charset="-122"/>
              </a:rPr>
              <a:t>时，消费者如要得到最大效用，他应该（）</a:t>
            </a:r>
            <a:br>
              <a:rPr lang="zh-CN" altLang="en-US" sz="2400" dirty="0">
                <a:latin typeface="Microsoft YaHei" charset="-122"/>
                <a:ea typeface="Microsoft YaHei" charset="-122"/>
                <a:cs typeface="Microsoft YaHei" charset="-122"/>
              </a:rPr>
            </a:b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同时增加购买</a:t>
            </a:r>
            <a:r>
              <a:rPr lang="en-US" altLang="zh-CN" sz="2400" dirty="0">
                <a:latin typeface="Microsoft YaHei" charset="-122"/>
                <a:ea typeface="Microsoft YaHei" charset="-122"/>
                <a:cs typeface="Microsoft YaHei" charset="-122"/>
              </a:rPr>
              <a:t>X</a:t>
            </a:r>
            <a:r>
              <a:rPr lang="zh-CN" altLang="en-US" sz="2400" dirty="0">
                <a:latin typeface="Microsoft YaHei" charset="-122"/>
                <a:ea typeface="Microsoft YaHei" charset="-122"/>
                <a:cs typeface="Microsoft YaHei" charset="-122"/>
              </a:rPr>
              <a:t>和</a:t>
            </a:r>
            <a:r>
              <a:rPr lang="en-US" altLang="zh-CN" sz="2400" dirty="0">
                <a:latin typeface="Microsoft YaHei" charset="-122"/>
                <a:ea typeface="Microsoft YaHei" charset="-122"/>
                <a:cs typeface="Microsoft YaHei" charset="-122"/>
              </a:rPr>
              <a:t>Y</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减少购买</a:t>
            </a:r>
            <a:r>
              <a:rPr lang="en-US" altLang="zh-CN" sz="2400" dirty="0">
                <a:latin typeface="Microsoft YaHei" charset="-122"/>
                <a:ea typeface="Microsoft YaHei" charset="-122"/>
                <a:cs typeface="Microsoft YaHei" charset="-122"/>
              </a:rPr>
              <a:t>X</a:t>
            </a:r>
            <a:r>
              <a:rPr lang="zh-CN" altLang="en-US" sz="2400" dirty="0">
                <a:latin typeface="Microsoft YaHei" charset="-122"/>
                <a:ea typeface="Microsoft YaHei" charset="-122"/>
                <a:cs typeface="Microsoft YaHei" charset="-122"/>
              </a:rPr>
              <a:t>和增加购买</a:t>
            </a:r>
            <a:r>
              <a:rPr lang="en-US" altLang="zh-CN" sz="2400" dirty="0">
                <a:latin typeface="Microsoft YaHei" charset="-122"/>
                <a:ea typeface="Microsoft YaHei" charset="-122"/>
                <a:cs typeface="Microsoft YaHei" charset="-122"/>
              </a:rPr>
              <a:t>Y</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同时减少购买</a:t>
            </a:r>
            <a:r>
              <a:rPr lang="en-US" altLang="zh-CN" sz="2400" dirty="0">
                <a:latin typeface="Microsoft YaHei" charset="-122"/>
                <a:ea typeface="Microsoft YaHei" charset="-122"/>
                <a:cs typeface="Microsoft YaHei" charset="-122"/>
              </a:rPr>
              <a:t>X</a:t>
            </a:r>
            <a:r>
              <a:rPr lang="zh-CN" altLang="en-US" sz="2400" dirty="0">
                <a:latin typeface="Microsoft YaHei" charset="-122"/>
                <a:ea typeface="Microsoft YaHei" charset="-122"/>
                <a:cs typeface="Microsoft YaHei" charset="-122"/>
              </a:rPr>
              <a:t>和</a:t>
            </a:r>
            <a:r>
              <a:rPr lang="en-US" altLang="zh-CN" sz="2400" dirty="0">
                <a:latin typeface="Microsoft YaHei" charset="-122"/>
                <a:ea typeface="Microsoft YaHei" charset="-122"/>
                <a:cs typeface="Microsoft YaHei" charset="-122"/>
              </a:rPr>
              <a:t>Y</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增加购买</a:t>
            </a:r>
            <a:r>
              <a:rPr lang="en-US" altLang="zh-CN" sz="2400" dirty="0">
                <a:latin typeface="Microsoft YaHei" charset="-122"/>
                <a:ea typeface="Microsoft YaHei" charset="-122"/>
                <a:cs typeface="Microsoft YaHei" charset="-122"/>
              </a:rPr>
              <a:t>X</a:t>
            </a:r>
            <a:r>
              <a:rPr lang="zh-CN" altLang="en-US" sz="2400" dirty="0">
                <a:latin typeface="Microsoft YaHei" charset="-122"/>
                <a:ea typeface="Microsoft YaHei" charset="-122"/>
                <a:cs typeface="Microsoft YaHei" charset="-122"/>
              </a:rPr>
              <a:t>和减少购买</a:t>
            </a:r>
            <a:r>
              <a:rPr lang="en-US" altLang="zh-CN" sz="2400" dirty="0">
                <a:latin typeface="Microsoft YaHei" charset="-122"/>
                <a:ea typeface="Microsoft YaHei" charset="-122"/>
                <a:cs typeface="Microsoft YaHei" charset="-122"/>
              </a:rPr>
              <a:t>Y</a:t>
            </a:r>
          </a:p>
        </p:txBody>
      </p:sp>
    </p:spTree>
    <p:extLst>
      <p:ext uri="{BB962C8B-B14F-4D97-AF65-F5344CB8AC3E}">
        <p14:creationId xmlns:p14="http://schemas.microsoft.com/office/powerpoint/2010/main" val="11111055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2" name="矩形 1"/>
          <p:cNvSpPr/>
          <p:nvPr/>
        </p:nvSpPr>
        <p:spPr>
          <a:xfrm>
            <a:off x="1235242" y="1775936"/>
            <a:ext cx="9464842" cy="3416320"/>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已知商品</a:t>
            </a:r>
            <a:r>
              <a:rPr lang="en-US" altLang="zh-CN" sz="2400" dirty="0">
                <a:latin typeface="Microsoft YaHei" charset="-122"/>
                <a:ea typeface="Microsoft YaHei" charset="-122"/>
                <a:cs typeface="Microsoft YaHei" charset="-122"/>
              </a:rPr>
              <a:t>X</a:t>
            </a:r>
            <a:r>
              <a:rPr lang="zh-CN" altLang="en-US" sz="2400" dirty="0">
                <a:latin typeface="Microsoft YaHei" charset="-122"/>
                <a:ea typeface="Microsoft YaHei" charset="-122"/>
                <a:cs typeface="Microsoft YaHei" charset="-122"/>
              </a:rPr>
              <a:t>和</a:t>
            </a:r>
            <a:r>
              <a:rPr lang="en-US" altLang="zh-CN" sz="2400" dirty="0">
                <a:latin typeface="Microsoft YaHei" charset="-122"/>
                <a:ea typeface="Microsoft YaHei" charset="-122"/>
                <a:cs typeface="Microsoft YaHei" charset="-122"/>
              </a:rPr>
              <a:t>Y</a:t>
            </a:r>
            <a:r>
              <a:rPr lang="zh-CN" altLang="en-US" sz="2400" dirty="0">
                <a:latin typeface="Microsoft YaHei" charset="-122"/>
                <a:ea typeface="Microsoft YaHei" charset="-122"/>
                <a:cs typeface="Microsoft YaHei" charset="-122"/>
              </a:rPr>
              <a:t>的价格既定，当</a:t>
            </a:r>
            <a:r>
              <a:rPr lang="en-US" altLang="zh-CN" sz="2400" dirty="0">
                <a:latin typeface="Microsoft YaHei" charset="-122"/>
                <a:ea typeface="Microsoft YaHei" charset="-122"/>
                <a:cs typeface="Microsoft YaHei" charset="-122"/>
              </a:rPr>
              <a:t>MRS&gt;</a:t>
            </a:r>
            <a:r>
              <a:rPr lang="en-US" altLang="zh-CN" sz="2400" dirty="0" err="1">
                <a:latin typeface="Microsoft YaHei" charset="-122"/>
                <a:ea typeface="Microsoft YaHei" charset="-122"/>
                <a:cs typeface="Microsoft YaHei" charset="-122"/>
              </a:rPr>
              <a:t>Px</a:t>
            </a:r>
            <a:r>
              <a:rPr lang="en-US" altLang="zh-CN" sz="2400" dirty="0">
                <a:latin typeface="Microsoft YaHei" charset="-122"/>
                <a:ea typeface="Microsoft YaHei" charset="-122"/>
                <a:cs typeface="Microsoft YaHei" charset="-122"/>
              </a:rPr>
              <a:t>/</a:t>
            </a:r>
            <a:r>
              <a:rPr lang="en-US" altLang="zh-CN" sz="2400" dirty="0" err="1">
                <a:latin typeface="Microsoft YaHei" charset="-122"/>
                <a:ea typeface="Microsoft YaHei" charset="-122"/>
                <a:cs typeface="Microsoft YaHei" charset="-122"/>
              </a:rPr>
              <a:t>Py</a:t>
            </a:r>
            <a:r>
              <a:rPr lang="zh-CN" altLang="en-US" sz="2400" dirty="0">
                <a:latin typeface="Microsoft YaHei" charset="-122"/>
                <a:ea typeface="Microsoft YaHei" charset="-122"/>
                <a:cs typeface="Microsoft YaHei" charset="-122"/>
              </a:rPr>
              <a:t>时，消费者如要得到最大效用，他应该</a:t>
            </a:r>
            <a:r>
              <a:rPr lang="zh-CN" altLang="en-US" sz="2400" dirty="0" smtClean="0">
                <a:latin typeface="Microsoft YaHei" charset="-122"/>
                <a:ea typeface="Microsoft YaHei" charset="-122"/>
                <a:cs typeface="Microsoft YaHei" charset="-122"/>
              </a:rPr>
              <a:t>（</a:t>
            </a:r>
            <a:r>
              <a:rPr lang="en-US" altLang="zh-CN" sz="2400" dirty="0">
                <a:solidFill>
                  <a:srgbClr val="C00000"/>
                </a:solidFill>
                <a:latin typeface="Microsoft YaHei" charset="-122"/>
                <a:ea typeface="Microsoft YaHei" charset="-122"/>
                <a:cs typeface="Microsoft YaHei" charset="-122"/>
              </a:rPr>
              <a:t> D </a:t>
            </a:r>
            <a:r>
              <a:rPr lang="zh-CN" altLang="en-US" sz="2400" dirty="0" smtClean="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a:r>
            <a:br>
              <a:rPr lang="zh-CN" altLang="en-US" sz="2400" dirty="0">
                <a:latin typeface="Microsoft YaHei" charset="-122"/>
                <a:ea typeface="Microsoft YaHei" charset="-122"/>
                <a:cs typeface="Microsoft YaHei" charset="-122"/>
              </a:rPr>
            </a:b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同时增加购买</a:t>
            </a:r>
            <a:r>
              <a:rPr lang="en-US" altLang="zh-CN" sz="2400" dirty="0">
                <a:latin typeface="Microsoft YaHei" charset="-122"/>
                <a:ea typeface="Microsoft YaHei" charset="-122"/>
                <a:cs typeface="Microsoft YaHei" charset="-122"/>
              </a:rPr>
              <a:t>X</a:t>
            </a:r>
            <a:r>
              <a:rPr lang="zh-CN" altLang="en-US" sz="2400" dirty="0">
                <a:latin typeface="Microsoft YaHei" charset="-122"/>
                <a:ea typeface="Microsoft YaHei" charset="-122"/>
                <a:cs typeface="Microsoft YaHei" charset="-122"/>
              </a:rPr>
              <a:t>和</a:t>
            </a:r>
            <a:r>
              <a:rPr lang="en-US" altLang="zh-CN" sz="2400" dirty="0">
                <a:latin typeface="Microsoft YaHei" charset="-122"/>
                <a:ea typeface="Microsoft YaHei" charset="-122"/>
                <a:cs typeface="Microsoft YaHei" charset="-122"/>
              </a:rPr>
              <a:t>Y</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减少购买</a:t>
            </a:r>
            <a:r>
              <a:rPr lang="en-US" altLang="zh-CN" sz="2400" dirty="0">
                <a:latin typeface="Microsoft YaHei" charset="-122"/>
                <a:ea typeface="Microsoft YaHei" charset="-122"/>
                <a:cs typeface="Microsoft YaHei" charset="-122"/>
              </a:rPr>
              <a:t>X</a:t>
            </a:r>
            <a:r>
              <a:rPr lang="zh-CN" altLang="en-US" sz="2400" dirty="0">
                <a:latin typeface="Microsoft YaHei" charset="-122"/>
                <a:ea typeface="Microsoft YaHei" charset="-122"/>
                <a:cs typeface="Microsoft YaHei" charset="-122"/>
              </a:rPr>
              <a:t>和增加购买</a:t>
            </a:r>
            <a:r>
              <a:rPr lang="en-US" altLang="zh-CN" sz="2400" dirty="0">
                <a:latin typeface="Microsoft YaHei" charset="-122"/>
                <a:ea typeface="Microsoft YaHei" charset="-122"/>
                <a:cs typeface="Microsoft YaHei" charset="-122"/>
              </a:rPr>
              <a:t>Y</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同时减少购买</a:t>
            </a:r>
            <a:r>
              <a:rPr lang="en-US" altLang="zh-CN" sz="2400" dirty="0">
                <a:latin typeface="Microsoft YaHei" charset="-122"/>
                <a:ea typeface="Microsoft YaHei" charset="-122"/>
                <a:cs typeface="Microsoft YaHei" charset="-122"/>
              </a:rPr>
              <a:t>X</a:t>
            </a:r>
            <a:r>
              <a:rPr lang="zh-CN" altLang="en-US" sz="2400" dirty="0">
                <a:latin typeface="Microsoft YaHei" charset="-122"/>
                <a:ea typeface="Microsoft YaHei" charset="-122"/>
                <a:cs typeface="Microsoft YaHei" charset="-122"/>
              </a:rPr>
              <a:t>和</a:t>
            </a:r>
            <a:r>
              <a:rPr lang="en-US" altLang="zh-CN" sz="2400" dirty="0">
                <a:latin typeface="Microsoft YaHei" charset="-122"/>
                <a:ea typeface="Microsoft YaHei" charset="-122"/>
                <a:cs typeface="Microsoft YaHei" charset="-122"/>
              </a:rPr>
              <a:t>Y</a:t>
            </a:r>
          </a:p>
          <a:p>
            <a:pPr fontAlgn="t">
              <a:lnSpc>
                <a:spcPct val="150000"/>
              </a:lnSpc>
            </a:pPr>
            <a:r>
              <a:rPr lang="en-US" altLang="zh-CN" sz="2400" dirty="0">
                <a:solidFill>
                  <a:srgbClr val="C00000"/>
                </a:solidFill>
                <a:latin typeface="Microsoft YaHei" charset="-122"/>
                <a:ea typeface="Microsoft YaHei" charset="-122"/>
                <a:cs typeface="Microsoft YaHei" charset="-122"/>
              </a:rPr>
              <a:t>D:</a:t>
            </a:r>
            <a:r>
              <a:rPr lang="zh-CN" altLang="en-US" sz="2400" dirty="0">
                <a:solidFill>
                  <a:srgbClr val="C00000"/>
                </a:solidFill>
                <a:latin typeface="Microsoft YaHei" charset="-122"/>
                <a:ea typeface="Microsoft YaHei" charset="-122"/>
                <a:cs typeface="Microsoft YaHei" charset="-122"/>
              </a:rPr>
              <a:t>增加购买</a:t>
            </a:r>
            <a:r>
              <a:rPr lang="en-US" altLang="zh-CN" sz="2400" dirty="0">
                <a:solidFill>
                  <a:srgbClr val="C00000"/>
                </a:solidFill>
                <a:latin typeface="Microsoft YaHei" charset="-122"/>
                <a:ea typeface="Microsoft YaHei" charset="-122"/>
                <a:cs typeface="Microsoft YaHei" charset="-122"/>
              </a:rPr>
              <a:t>X</a:t>
            </a:r>
            <a:r>
              <a:rPr lang="zh-CN" altLang="en-US" sz="2400" dirty="0">
                <a:solidFill>
                  <a:srgbClr val="C00000"/>
                </a:solidFill>
                <a:latin typeface="Microsoft YaHei" charset="-122"/>
                <a:ea typeface="Microsoft YaHei" charset="-122"/>
                <a:cs typeface="Microsoft YaHei" charset="-122"/>
              </a:rPr>
              <a:t>和减少购买</a:t>
            </a:r>
            <a:r>
              <a:rPr lang="en-US" altLang="zh-CN" sz="2400" dirty="0">
                <a:solidFill>
                  <a:srgbClr val="C00000"/>
                </a:solidFill>
                <a:latin typeface="Microsoft YaHei" charset="-122"/>
                <a:ea typeface="Microsoft YaHei" charset="-122"/>
                <a:cs typeface="Microsoft YaHei" charset="-122"/>
              </a:rPr>
              <a:t>Y</a:t>
            </a:r>
          </a:p>
        </p:txBody>
      </p:sp>
      <mc:AlternateContent xmlns:mc="http://schemas.openxmlformats.org/markup-compatibility/2006" xmlns:a14="http://schemas.microsoft.com/office/drawing/2010/main">
        <mc:Choice Requires="a14">
          <p:sp>
            <p:nvSpPr>
              <p:cNvPr id="4" name="矩形 3"/>
              <p:cNvSpPr/>
              <p:nvPr/>
            </p:nvSpPr>
            <p:spPr>
              <a:xfrm>
                <a:off x="5383541" y="2428705"/>
                <a:ext cx="3787353" cy="1302601"/>
              </a:xfrm>
              <a:prstGeom prst="rect">
                <a:avLst/>
              </a:prstGeom>
              <a:ln>
                <a:noFill/>
              </a:ln>
            </p:spPr>
            <p:txBody>
              <a:bodyPr wrap="square" anchor="ctr">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zh-CN" sz="2800" b="0" i="1" dirty="0" smtClean="0">
                          <a:latin typeface="Cambria Math" charset="0"/>
                          <a:ea typeface="Microsoft YaHei" charset="-122"/>
                          <a:cs typeface="Microsoft YaHei" charset="-122"/>
                        </a:rPr>
                        <m:t>𝑀𝑅𝑆</m:t>
                      </m:r>
                      <m:r>
                        <a:rPr kumimoji="1" lang="en-US" altLang="zh-CN" sz="2800" b="0" i="1" dirty="0" smtClean="0">
                          <a:latin typeface="Cambria Math" charset="0"/>
                          <a:ea typeface="Microsoft YaHei" charset="-122"/>
                          <a:cs typeface="Microsoft YaHei" charset="-122"/>
                        </a:rPr>
                        <m:t>=</m:t>
                      </m:r>
                      <m:f>
                        <m:fPr>
                          <m:ctrlPr>
                            <a:rPr kumimoji="1" lang="mr-IN" altLang="zh-CN" sz="2800" i="1" dirty="0" smtClean="0">
                              <a:latin typeface="Cambria Math" charset="0"/>
                              <a:ea typeface="Microsoft YaHei" charset="-122"/>
                              <a:cs typeface="Microsoft YaHei" charset="-122"/>
                            </a:rPr>
                          </m:ctrlPr>
                        </m:fPr>
                        <m:num>
                          <m:r>
                            <a:rPr kumimoji="1" lang="en-US" altLang="zh-CN" sz="2800" i="1" dirty="0">
                              <a:latin typeface="Cambria Math" charset="0"/>
                              <a:ea typeface="Microsoft YaHei" charset="-122"/>
                              <a:cs typeface="Microsoft YaHei" charset="-122"/>
                            </a:rPr>
                            <m:t>𝑀𝑈</m:t>
                          </m:r>
                          <m:r>
                            <a:rPr kumimoji="1" lang="en-US" altLang="zh-CN" sz="2800" i="1" baseline="-25000" dirty="0">
                              <a:latin typeface="Cambria Math" charset="0"/>
                              <a:ea typeface="Microsoft YaHei" charset="-122"/>
                              <a:cs typeface="Microsoft YaHei" charset="-122"/>
                            </a:rPr>
                            <m:t>𝑋</m:t>
                          </m:r>
                        </m:num>
                        <m:den>
                          <m:r>
                            <a:rPr kumimoji="1" lang="en-US" altLang="zh-CN" sz="2800" i="1" dirty="0">
                              <a:latin typeface="Cambria Math" charset="0"/>
                              <a:ea typeface="Microsoft YaHei" charset="-122"/>
                              <a:cs typeface="Microsoft YaHei" charset="-122"/>
                            </a:rPr>
                            <m:t>𝑀𝑈</m:t>
                          </m:r>
                          <m:r>
                            <a:rPr kumimoji="1" lang="en-US" altLang="zh-CN" sz="2800" i="1" baseline="-25000" dirty="0">
                              <a:latin typeface="Cambria Math" charset="0"/>
                              <a:ea typeface="Microsoft YaHei" charset="-122"/>
                              <a:cs typeface="Microsoft YaHei" charset="-122"/>
                            </a:rPr>
                            <m:t>𝑌</m:t>
                          </m:r>
                        </m:den>
                      </m:f>
                    </m:oMath>
                  </m:oMathPara>
                </a14:m>
                <a:endParaRPr kumimoji="1" lang="en-US" altLang="zh-CN" sz="2800" baseline="-25000" dirty="0" smtClean="0">
                  <a:ea typeface="Microsoft YaHei" charset="-122"/>
                  <a:cs typeface="Microsoft YaHei"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5383541" y="2428705"/>
                <a:ext cx="3787353" cy="1302601"/>
              </a:xfrm>
              <a:prstGeom prst="rect">
                <a:avLst/>
              </a:prstGeom>
              <a:blipFill rotWithShape="0">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9501169" y="5224602"/>
                <a:ext cx="3128447" cy="1268039"/>
              </a:xfrm>
              <a:prstGeom prst="rect">
                <a:avLst/>
              </a:prstGeom>
              <a:ln>
                <a:noFill/>
              </a:ln>
            </p:spPr>
            <p:txBody>
              <a:bodyPr wrap="square" anchor="ctr">
                <a:spAutoFit/>
              </a:bodyPr>
              <a:lstStyle/>
              <a:p>
                <a:pPr>
                  <a:lnSpc>
                    <a:spcPct val="150000"/>
                  </a:lnSpc>
                </a:pPr>
                <a14:m>
                  <m:oMath xmlns:m="http://schemas.openxmlformats.org/officeDocument/2006/math">
                    <m:f>
                      <m:fPr>
                        <m:ctrlPr>
                          <a:rPr kumimoji="1" lang="mr-IN" altLang="zh-CN" sz="3600" i="1">
                            <a:latin typeface="Cambria Math" charset="0"/>
                            <a:ea typeface="Microsoft YaHei" charset="-122"/>
                            <a:cs typeface="Microsoft YaHei" charset="-122"/>
                          </a:rPr>
                        </m:ctrlPr>
                      </m:fPr>
                      <m:num>
                        <m:r>
                          <a:rPr kumimoji="1" lang="en-US" altLang="zh-CN" sz="3600" i="1" dirty="0">
                            <a:latin typeface="Cambria Math" charset="0"/>
                            <a:ea typeface="Microsoft YaHei" charset="-122"/>
                            <a:cs typeface="Microsoft YaHei" charset="-122"/>
                          </a:rPr>
                          <m:t>𝑀𝑈</m:t>
                        </m:r>
                        <m:r>
                          <a:rPr kumimoji="1" lang="en-US" altLang="zh-CN" sz="3600" i="1" baseline="-25000" dirty="0">
                            <a:latin typeface="Cambria Math" charset="0"/>
                            <a:ea typeface="Microsoft YaHei" charset="-122"/>
                            <a:cs typeface="Microsoft YaHei" charset="-122"/>
                          </a:rPr>
                          <m:t>𝑋</m:t>
                        </m:r>
                      </m:num>
                      <m:den>
                        <m:r>
                          <a:rPr kumimoji="1" lang="en-US" altLang="zh-CN" sz="3600" i="1">
                            <a:latin typeface="Cambria Math" charset="0"/>
                            <a:ea typeface="Microsoft YaHei" charset="-122"/>
                            <a:cs typeface="Microsoft YaHei" charset="-122"/>
                          </a:rPr>
                          <m:t>𝑃</m:t>
                        </m:r>
                        <m:r>
                          <a:rPr kumimoji="1" lang="en-US" altLang="zh-CN" sz="3600" b="0" i="1" baseline="-25000" smtClean="0">
                            <a:latin typeface="Cambria Math" charset="0"/>
                            <a:ea typeface="Microsoft YaHei" charset="-122"/>
                            <a:cs typeface="Microsoft YaHei" charset="-122"/>
                          </a:rPr>
                          <m:t>𝑋</m:t>
                        </m:r>
                      </m:den>
                    </m:f>
                  </m:oMath>
                </a14:m>
                <a:r>
                  <a:rPr kumimoji="1" lang="zh-CN" altLang="en-US" sz="3600" dirty="0" smtClean="0">
                    <a:latin typeface="Microsoft YaHei" charset="-122"/>
                    <a:ea typeface="Microsoft YaHei" charset="-122"/>
                    <a:cs typeface="Microsoft YaHei" charset="-122"/>
                  </a:rPr>
                  <a:t>＞</a:t>
                </a:r>
                <a:r>
                  <a:rPr kumimoji="1" lang="mr-IN" altLang="zh-CN" sz="3600" dirty="0" smtClean="0">
                    <a:ea typeface="Microsoft YaHei" charset="-122"/>
                    <a:cs typeface="Microsoft YaHei" charset="-122"/>
                  </a:rPr>
                  <a:t> </a:t>
                </a:r>
                <a14:m>
                  <m:oMath xmlns:m="http://schemas.openxmlformats.org/officeDocument/2006/math">
                    <m:f>
                      <m:fPr>
                        <m:ctrlPr>
                          <a:rPr kumimoji="1" lang="mr-IN" altLang="zh-CN" sz="3600" i="1" dirty="0">
                            <a:latin typeface="Cambria Math" charset="0"/>
                            <a:ea typeface="Microsoft YaHei" charset="-122"/>
                            <a:cs typeface="Microsoft YaHei" charset="-122"/>
                          </a:rPr>
                        </m:ctrlPr>
                      </m:fPr>
                      <m:num>
                        <m:r>
                          <a:rPr kumimoji="1" lang="en-US" altLang="zh-CN" sz="3600" i="1" dirty="0">
                            <a:latin typeface="Cambria Math" charset="0"/>
                            <a:ea typeface="Microsoft YaHei" charset="-122"/>
                            <a:cs typeface="Microsoft YaHei" charset="-122"/>
                          </a:rPr>
                          <m:t>𝑀𝑈</m:t>
                        </m:r>
                        <m:r>
                          <a:rPr kumimoji="1" lang="en-US" altLang="zh-CN" sz="3600" i="1" baseline="-25000" dirty="0">
                            <a:latin typeface="Cambria Math" charset="0"/>
                            <a:ea typeface="Microsoft YaHei" charset="-122"/>
                            <a:cs typeface="Microsoft YaHei" charset="-122"/>
                          </a:rPr>
                          <m:t>𝑌</m:t>
                        </m:r>
                      </m:num>
                      <m:den>
                        <m:r>
                          <a:rPr kumimoji="1" lang="en-US" altLang="zh-CN" sz="3600" b="0" i="1" dirty="0" smtClean="0">
                            <a:latin typeface="Cambria Math" charset="0"/>
                            <a:ea typeface="Microsoft YaHei" charset="-122"/>
                            <a:cs typeface="Microsoft YaHei" charset="-122"/>
                          </a:rPr>
                          <m:t>𝑃</m:t>
                        </m:r>
                        <m:r>
                          <a:rPr kumimoji="1" lang="en-US" altLang="zh-CN" sz="3600" b="0" i="1" baseline="-25000" dirty="0" smtClean="0">
                            <a:latin typeface="Cambria Math" charset="0"/>
                            <a:ea typeface="Microsoft YaHei" charset="-122"/>
                            <a:cs typeface="Microsoft YaHei" charset="-122"/>
                          </a:rPr>
                          <m:t>𝑌</m:t>
                        </m:r>
                      </m:den>
                    </m:f>
                  </m:oMath>
                </a14:m>
                <a:endParaRPr kumimoji="1" lang="en-US" altLang="zh-CN" sz="3200" baseline="-25000" dirty="0">
                  <a:ea typeface="Microsoft YaHei" charset="-122"/>
                  <a:cs typeface="Microsoft YaHei"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9501169" y="5224602"/>
                <a:ext cx="3128447" cy="1268039"/>
              </a:xfrm>
              <a:prstGeom prst="rect">
                <a:avLst/>
              </a:prstGeom>
              <a:blipFill rotWithShape="0">
                <a:blip r:embed="rId4"/>
                <a:stretch>
                  <a:fillRect b="-48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383540" y="3729090"/>
                <a:ext cx="3787353" cy="1302601"/>
              </a:xfrm>
              <a:prstGeom prst="rect">
                <a:avLst/>
              </a:prstGeom>
              <a:ln>
                <a:noFill/>
              </a:ln>
            </p:spPr>
            <p:txBody>
              <a:bodyPr wrap="square" anchor="ctr">
                <a:spAutoFit/>
              </a:bodyPr>
              <a:lstStyle/>
              <a:p>
                <a:pPr>
                  <a:lnSpc>
                    <a:spcPct val="150000"/>
                  </a:lnSpc>
                </a:pPr>
                <a14:m>
                  <m:oMathPara xmlns:m="http://schemas.openxmlformats.org/officeDocument/2006/math">
                    <m:oMathParaPr>
                      <m:jc m:val="centerGroup"/>
                    </m:oMathParaPr>
                    <m:oMath xmlns:m="http://schemas.openxmlformats.org/officeDocument/2006/math">
                      <m:r>
                        <a:rPr kumimoji="1" lang="en-US" altLang="zh-CN" sz="2800" b="0" i="1" dirty="0" smtClean="0">
                          <a:latin typeface="Cambria Math" charset="0"/>
                          <a:ea typeface="Microsoft YaHei" charset="-122"/>
                          <a:cs typeface="Microsoft YaHei" charset="-122"/>
                        </a:rPr>
                        <m:t>𝑀𝑅𝑆</m:t>
                      </m:r>
                      <m:r>
                        <a:rPr kumimoji="1" lang="zh-CN" altLang="en-US" sz="2800" b="0" i="1" dirty="0" smtClean="0">
                          <a:latin typeface="Cambria Math" charset="0"/>
                          <a:ea typeface="Microsoft YaHei" charset="-122"/>
                          <a:cs typeface="Microsoft YaHei" charset="-122"/>
                        </a:rPr>
                        <m:t>＞</m:t>
                      </m:r>
                      <m:f>
                        <m:fPr>
                          <m:ctrlPr>
                            <a:rPr kumimoji="1" lang="mr-IN" altLang="zh-CN" sz="2800" i="1" smtClean="0">
                              <a:latin typeface="Cambria Math" charset="0"/>
                              <a:ea typeface="Microsoft YaHei" charset="-122"/>
                              <a:cs typeface="Microsoft YaHei" charset="-122"/>
                            </a:rPr>
                          </m:ctrlPr>
                        </m:fPr>
                        <m:num>
                          <m:r>
                            <a:rPr kumimoji="1" lang="en-US" altLang="zh-CN" sz="2800" i="1">
                              <a:latin typeface="Cambria Math"/>
                              <a:ea typeface="Microsoft YaHei" charset="-122"/>
                              <a:cs typeface="Microsoft YaHei" charset="-122"/>
                            </a:rPr>
                            <m:t>𝑃</m:t>
                          </m:r>
                          <m:r>
                            <a:rPr kumimoji="1" lang="en-US" altLang="zh-CN" sz="2800" i="1" baseline="-25000">
                              <a:latin typeface="Cambria Math"/>
                              <a:ea typeface="Microsoft YaHei" charset="-122"/>
                              <a:cs typeface="Microsoft YaHei" charset="-122"/>
                            </a:rPr>
                            <m:t>𝑋</m:t>
                          </m:r>
                        </m:num>
                        <m:den>
                          <m:r>
                            <a:rPr kumimoji="1" lang="en-US" altLang="zh-CN" sz="2800" i="1">
                              <a:latin typeface="Cambria Math"/>
                              <a:ea typeface="Microsoft YaHei" charset="-122"/>
                              <a:cs typeface="Microsoft YaHei" charset="-122"/>
                            </a:rPr>
                            <m:t>𝑃</m:t>
                          </m:r>
                          <m:r>
                            <a:rPr kumimoji="1" lang="en-US" altLang="zh-CN" sz="2800" i="1" baseline="-25000">
                              <a:latin typeface="Cambria Math"/>
                              <a:ea typeface="Microsoft YaHei" charset="-122"/>
                              <a:cs typeface="Microsoft YaHei" charset="-122"/>
                            </a:rPr>
                            <m:t>𝑌</m:t>
                          </m:r>
                        </m:den>
                      </m:f>
                    </m:oMath>
                  </m:oMathPara>
                </a14:m>
                <a:endParaRPr kumimoji="1" lang="en-US" altLang="zh-CN" sz="2800" baseline="-25000" dirty="0" smtClean="0">
                  <a:ea typeface="Microsoft YaHei" charset="-122"/>
                  <a:cs typeface="Microsoft YaHei"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5383540" y="3729090"/>
                <a:ext cx="3787353" cy="1302601"/>
              </a:xfrm>
              <a:prstGeom prst="rect">
                <a:avLst/>
              </a:prstGeom>
              <a:blipFill rotWithShape="0">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383540" y="5190040"/>
                <a:ext cx="3787353" cy="1302601"/>
              </a:xfrm>
              <a:prstGeom prst="rect">
                <a:avLst/>
              </a:prstGeom>
              <a:ln>
                <a:noFill/>
              </a:ln>
            </p:spPr>
            <p:txBody>
              <a:bodyPr wrap="square" anchor="ctr">
                <a:spAutoFit/>
              </a:bodyPr>
              <a:lstStyle/>
              <a:p>
                <a:pPr>
                  <a:lnSpc>
                    <a:spcPct val="150000"/>
                  </a:lnSpc>
                </a:pPr>
                <a14:m>
                  <m:oMathPara xmlns:m="http://schemas.openxmlformats.org/officeDocument/2006/math">
                    <m:oMathParaPr>
                      <m:jc m:val="centerGroup"/>
                    </m:oMathParaPr>
                    <m:oMath xmlns:m="http://schemas.openxmlformats.org/officeDocument/2006/math">
                      <m:f>
                        <m:fPr>
                          <m:ctrlPr>
                            <a:rPr kumimoji="1" lang="mr-IN" altLang="zh-CN" sz="2800" i="1" dirty="0" smtClean="0">
                              <a:latin typeface="Cambria Math" charset="0"/>
                              <a:ea typeface="Microsoft YaHei" charset="-122"/>
                              <a:cs typeface="Microsoft YaHei" charset="-122"/>
                            </a:rPr>
                          </m:ctrlPr>
                        </m:fPr>
                        <m:num>
                          <m:r>
                            <a:rPr kumimoji="1" lang="en-US" altLang="zh-CN" sz="2800" i="1" dirty="0">
                              <a:latin typeface="Cambria Math" charset="0"/>
                              <a:ea typeface="Microsoft YaHei" charset="-122"/>
                              <a:cs typeface="Microsoft YaHei" charset="-122"/>
                            </a:rPr>
                            <m:t>𝑀𝑈</m:t>
                          </m:r>
                          <m:r>
                            <a:rPr kumimoji="1" lang="en-US" altLang="zh-CN" sz="2800" i="1" baseline="-25000" dirty="0">
                              <a:latin typeface="Cambria Math" charset="0"/>
                              <a:ea typeface="Microsoft YaHei" charset="-122"/>
                              <a:cs typeface="Microsoft YaHei" charset="-122"/>
                            </a:rPr>
                            <m:t>𝑋</m:t>
                          </m:r>
                        </m:num>
                        <m:den>
                          <m:r>
                            <a:rPr kumimoji="1" lang="en-US" altLang="zh-CN" sz="2800" i="1" dirty="0">
                              <a:latin typeface="Cambria Math" charset="0"/>
                              <a:ea typeface="Microsoft YaHei" charset="-122"/>
                              <a:cs typeface="Microsoft YaHei" charset="-122"/>
                            </a:rPr>
                            <m:t>𝑀𝑈</m:t>
                          </m:r>
                          <m:r>
                            <a:rPr kumimoji="1" lang="en-US" altLang="zh-CN" sz="2800" i="1" baseline="-25000" dirty="0">
                              <a:latin typeface="Cambria Math" charset="0"/>
                              <a:ea typeface="Microsoft YaHei" charset="-122"/>
                              <a:cs typeface="Microsoft YaHei" charset="-122"/>
                            </a:rPr>
                            <m:t>𝑌</m:t>
                          </m:r>
                        </m:den>
                      </m:f>
                      <m:r>
                        <a:rPr kumimoji="1" lang="zh-CN" altLang="en-US" sz="2800" b="0" i="1" baseline="-25000" dirty="0" smtClean="0">
                          <a:latin typeface="Cambria Math" charset="0"/>
                          <a:ea typeface="Microsoft YaHei" charset="-122"/>
                          <a:cs typeface="Microsoft YaHei" charset="-122"/>
                        </a:rPr>
                        <m:t>＞</m:t>
                      </m:r>
                      <m:f>
                        <m:fPr>
                          <m:ctrlPr>
                            <a:rPr kumimoji="1" lang="mr-IN" altLang="zh-CN" sz="2800" i="1" smtClean="0">
                              <a:latin typeface="Cambria Math" charset="0"/>
                              <a:ea typeface="Microsoft YaHei" charset="-122"/>
                              <a:cs typeface="Microsoft YaHei" charset="-122"/>
                            </a:rPr>
                          </m:ctrlPr>
                        </m:fPr>
                        <m:num>
                          <m:r>
                            <a:rPr kumimoji="1" lang="en-US" altLang="zh-CN" sz="2800" i="1">
                              <a:latin typeface="Cambria Math"/>
                              <a:ea typeface="Microsoft YaHei" charset="-122"/>
                              <a:cs typeface="Microsoft YaHei" charset="-122"/>
                            </a:rPr>
                            <m:t>𝑃</m:t>
                          </m:r>
                          <m:r>
                            <a:rPr kumimoji="1" lang="en-US" altLang="zh-CN" sz="2800" i="1" baseline="-25000">
                              <a:latin typeface="Cambria Math"/>
                              <a:ea typeface="Microsoft YaHei" charset="-122"/>
                              <a:cs typeface="Microsoft YaHei" charset="-122"/>
                            </a:rPr>
                            <m:t>𝑋</m:t>
                          </m:r>
                        </m:num>
                        <m:den>
                          <m:r>
                            <a:rPr kumimoji="1" lang="en-US" altLang="zh-CN" sz="2800" i="1">
                              <a:latin typeface="Cambria Math"/>
                              <a:ea typeface="Microsoft YaHei" charset="-122"/>
                              <a:cs typeface="Microsoft YaHei" charset="-122"/>
                            </a:rPr>
                            <m:t>𝑃</m:t>
                          </m:r>
                          <m:r>
                            <a:rPr kumimoji="1" lang="en-US" altLang="zh-CN" sz="2800" i="1" baseline="-25000">
                              <a:latin typeface="Cambria Math"/>
                              <a:ea typeface="Microsoft YaHei" charset="-122"/>
                              <a:cs typeface="Microsoft YaHei" charset="-122"/>
                            </a:rPr>
                            <m:t>𝑌</m:t>
                          </m:r>
                        </m:den>
                      </m:f>
                    </m:oMath>
                  </m:oMathPara>
                </a14:m>
                <a:endParaRPr kumimoji="1" lang="en-US" altLang="zh-CN" sz="2800" baseline="-25000" dirty="0" smtClean="0">
                  <a:ea typeface="Microsoft YaHei" charset="-122"/>
                  <a:cs typeface="Microsoft YaHei"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5383540" y="5190040"/>
                <a:ext cx="3787353" cy="1302601"/>
              </a:xfrm>
              <a:prstGeom prst="rect">
                <a:avLst/>
              </a:prstGeom>
              <a:blipFill rotWithShape="0">
                <a:blip r:embed="rId6"/>
                <a:stretch>
                  <a:fillRect/>
                </a:stretch>
              </a:blipFill>
              <a:ln>
                <a:noFill/>
              </a:ln>
            </p:spPr>
            <p:txBody>
              <a:bodyPr/>
              <a:lstStyle/>
              <a:p>
                <a:r>
                  <a:rPr lang="zh-CN" altLang="en-US">
                    <a:noFill/>
                  </a:rPr>
                  <a:t> </a:t>
                </a:r>
              </a:p>
            </p:txBody>
          </p:sp>
        </mc:Fallback>
      </mc:AlternateContent>
      <p:sp>
        <p:nvSpPr>
          <p:cNvPr id="3" name="下箭头 2"/>
          <p:cNvSpPr/>
          <p:nvPr/>
        </p:nvSpPr>
        <p:spPr>
          <a:xfrm>
            <a:off x="7086600" y="3630706"/>
            <a:ext cx="295835" cy="443753"/>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0" name="下箭头 9"/>
          <p:cNvSpPr/>
          <p:nvPr/>
        </p:nvSpPr>
        <p:spPr>
          <a:xfrm>
            <a:off x="7129298" y="4906852"/>
            <a:ext cx="295835" cy="443753"/>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5" name="右箭头 4"/>
          <p:cNvSpPr/>
          <p:nvPr/>
        </p:nvSpPr>
        <p:spPr>
          <a:xfrm>
            <a:off x="8471647" y="5858621"/>
            <a:ext cx="833718" cy="36736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3999899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6" y="583789"/>
            <a:ext cx="5407767" cy="543062"/>
          </a:xfrm>
          <a:prstGeom prst="rect">
            <a:avLst/>
          </a:prstGeom>
          <a:noFill/>
          <a:ln>
            <a:solidFill>
              <a:schemeClr val="accent1"/>
            </a:solidFill>
          </a:ln>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课下做</a:t>
            </a:r>
            <a:r>
              <a:rPr lang="zh-CN" altLang="en-US" sz="2800" smtClean="0">
                <a:latin typeface="Microsoft YaHei" charset="-122"/>
                <a:ea typeface="Microsoft YaHei" charset="-122"/>
                <a:cs typeface="Microsoft YaHei" charset="-122"/>
              </a:rPr>
              <a:t>一下，下节课公布答案。</a:t>
            </a:r>
            <a:endParaRPr lang="zh-CN" altLang="en-US" sz="2800" dirty="0">
              <a:latin typeface="Microsoft YaHei" charset="-122"/>
              <a:ea typeface="Microsoft YaHei" charset="-122"/>
              <a:cs typeface="Microsoft YaHei" charset="-122"/>
            </a:endParaRPr>
          </a:p>
        </p:txBody>
      </p:sp>
      <p:sp>
        <p:nvSpPr>
          <p:cNvPr id="11" name="矩形 10"/>
          <p:cNvSpPr/>
          <p:nvPr/>
        </p:nvSpPr>
        <p:spPr>
          <a:xfrm>
            <a:off x="439269" y="1449580"/>
            <a:ext cx="11542060" cy="2862322"/>
          </a:xfrm>
          <a:prstGeom prst="rect">
            <a:avLst/>
          </a:prstGeom>
        </p:spPr>
        <p:txBody>
          <a:bodyPr wrap="square">
            <a:spAutoFit/>
          </a:bodyPr>
          <a:lstStyle/>
          <a:p>
            <a:pPr>
              <a:lnSpc>
                <a:spcPct val="150000"/>
              </a:lnSpc>
            </a:pPr>
            <a:r>
              <a:rPr lang="zh-CN" altLang="en-US" sz="2400" dirty="0">
                <a:solidFill>
                  <a:srgbClr val="1F2D3D"/>
                </a:solidFill>
                <a:latin typeface="Microsoft YaHei" charset="-122"/>
                <a:ea typeface="Microsoft YaHei" charset="-122"/>
                <a:cs typeface="Microsoft YaHei" charset="-122"/>
              </a:rPr>
              <a:t>假设消费者的无差异曲线如</a:t>
            </a:r>
            <a:r>
              <a:rPr lang="zh-CN" altLang="en-US" sz="2400" dirty="0" smtClean="0">
                <a:solidFill>
                  <a:srgbClr val="1F2D3D"/>
                </a:solidFill>
                <a:latin typeface="Microsoft YaHei" charset="-122"/>
                <a:ea typeface="Microsoft YaHei" charset="-122"/>
                <a:cs typeface="Microsoft YaHei" charset="-122"/>
              </a:rPr>
              <a:t>图</a:t>
            </a:r>
            <a:r>
              <a:rPr lang="en-US" altLang="zh-CN" sz="2400" dirty="0" smtClean="0">
                <a:solidFill>
                  <a:srgbClr val="1F2D3D"/>
                </a:solidFill>
                <a:latin typeface="Microsoft YaHei" charset="-122"/>
                <a:ea typeface="Microsoft YaHei" charset="-122"/>
                <a:cs typeface="Microsoft YaHei" charset="-122"/>
              </a:rPr>
              <a:t>3-11</a:t>
            </a:r>
            <a:r>
              <a:rPr lang="zh-CN" altLang="en-US" sz="2400" dirty="0" smtClean="0">
                <a:solidFill>
                  <a:srgbClr val="1F2D3D"/>
                </a:solidFill>
                <a:latin typeface="Microsoft YaHei" charset="-122"/>
                <a:ea typeface="Microsoft YaHei" charset="-122"/>
                <a:cs typeface="Microsoft YaHei" charset="-122"/>
              </a:rPr>
              <a:t>所</a:t>
            </a:r>
            <a:r>
              <a:rPr lang="zh-CN" altLang="en-US" sz="2400" dirty="0">
                <a:solidFill>
                  <a:srgbClr val="1F2D3D"/>
                </a:solidFill>
                <a:latin typeface="Microsoft YaHei" charset="-122"/>
                <a:ea typeface="Microsoft YaHei" charset="-122"/>
                <a:cs typeface="Microsoft YaHei" charset="-122"/>
              </a:rPr>
              <a:t>示，相关的预算线为</a:t>
            </a:r>
            <a:r>
              <a:rPr lang="en-US" altLang="zh-CN" sz="2400" dirty="0">
                <a:solidFill>
                  <a:srgbClr val="1F2D3D"/>
                </a:solidFill>
                <a:latin typeface="Microsoft YaHei" charset="-122"/>
                <a:ea typeface="Microsoft YaHei" charset="-122"/>
                <a:cs typeface="Microsoft YaHei" charset="-122"/>
              </a:rPr>
              <a:t>L</a:t>
            </a:r>
            <a:r>
              <a:rPr lang="zh-CN" altLang="en-US" sz="2400" dirty="0">
                <a:solidFill>
                  <a:srgbClr val="1F2D3D"/>
                </a:solidFill>
                <a:latin typeface="Microsoft YaHei" charset="-122"/>
                <a:ea typeface="Microsoft YaHei" charset="-122"/>
                <a:cs typeface="Microsoft YaHei" charset="-122"/>
              </a:rPr>
              <a:t>，商品</a:t>
            </a:r>
            <a:r>
              <a:rPr lang="en-US" altLang="zh-CN" sz="2400" dirty="0">
                <a:solidFill>
                  <a:srgbClr val="1F2D3D"/>
                </a:solidFill>
                <a:latin typeface="Microsoft YaHei" charset="-122"/>
                <a:ea typeface="Microsoft YaHei" charset="-122"/>
                <a:cs typeface="Microsoft YaHei" charset="-122"/>
              </a:rPr>
              <a:t>Y</a:t>
            </a:r>
            <a:r>
              <a:rPr lang="zh-CN" altLang="en-US" sz="2400" dirty="0">
                <a:solidFill>
                  <a:srgbClr val="1F2D3D"/>
                </a:solidFill>
                <a:latin typeface="Microsoft YaHei" charset="-122"/>
                <a:ea typeface="Microsoft YaHei" charset="-122"/>
                <a:cs typeface="Microsoft YaHei" charset="-122"/>
              </a:rPr>
              <a:t>的价格为</a:t>
            </a:r>
            <a:r>
              <a:rPr lang="en-US" altLang="zh-CN" sz="2400" dirty="0">
                <a:solidFill>
                  <a:srgbClr val="1F2D3D"/>
                </a:solidFill>
                <a:latin typeface="Microsoft YaHei" charset="-122"/>
                <a:ea typeface="Microsoft YaHei" charset="-122"/>
                <a:cs typeface="Microsoft YaHei" charset="-122"/>
              </a:rPr>
              <a:t>10</a:t>
            </a:r>
            <a:r>
              <a:rPr lang="zh-CN" altLang="en-US" sz="2400" dirty="0">
                <a:solidFill>
                  <a:srgbClr val="1F2D3D"/>
                </a:solidFill>
                <a:latin typeface="Microsoft YaHei" charset="-122"/>
                <a:ea typeface="Microsoft YaHei" charset="-122"/>
                <a:cs typeface="Microsoft YaHei" charset="-122"/>
              </a:rPr>
              <a:t>元</a:t>
            </a:r>
            <a:r>
              <a:rPr lang="zh-CN" altLang="en-US" sz="2400" dirty="0" smtClean="0">
                <a:solidFill>
                  <a:srgbClr val="1F2D3D"/>
                </a:solidFill>
                <a:latin typeface="Microsoft YaHei" charset="-122"/>
                <a:ea typeface="Microsoft YaHei" charset="-122"/>
                <a:cs typeface="Microsoft YaHei" charset="-122"/>
              </a:rPr>
              <a:t>。</a:t>
            </a:r>
            <a:endParaRPr lang="en-US" altLang="zh-CN" sz="2400" dirty="0" smtClean="0">
              <a:solidFill>
                <a:srgbClr val="1F2D3D"/>
              </a:solidFill>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1. </a:t>
            </a:r>
            <a:r>
              <a:rPr lang="zh-CN" altLang="en-US" sz="2400" dirty="0">
                <a:latin typeface="Microsoft YaHei" charset="-122"/>
                <a:ea typeface="Microsoft YaHei" charset="-122"/>
                <a:cs typeface="Microsoft YaHei" charset="-122"/>
              </a:rPr>
              <a:t>消费者收入是多少？</a:t>
            </a:r>
          </a:p>
          <a:p>
            <a:pPr>
              <a:lnSpc>
                <a:spcPct val="150000"/>
              </a:lnSpc>
            </a:pPr>
            <a:r>
              <a:rPr lang="en-US" altLang="zh-CN" sz="2400" dirty="0">
                <a:latin typeface="Microsoft YaHei" charset="-122"/>
                <a:ea typeface="Microsoft YaHei" charset="-122"/>
                <a:cs typeface="Microsoft YaHei" charset="-122"/>
              </a:rPr>
              <a:t>2. X</a:t>
            </a:r>
            <a:r>
              <a:rPr lang="zh-CN" altLang="en-US" sz="2400" dirty="0">
                <a:latin typeface="Microsoft YaHei" charset="-122"/>
                <a:ea typeface="Microsoft YaHei" charset="-122"/>
                <a:cs typeface="Microsoft YaHei" charset="-122"/>
              </a:rPr>
              <a:t>的价格为多少？</a:t>
            </a:r>
          </a:p>
          <a:p>
            <a:pPr>
              <a:lnSpc>
                <a:spcPct val="150000"/>
              </a:lnSpc>
            </a:pPr>
            <a:r>
              <a:rPr lang="en-US" altLang="zh-CN" sz="2400" dirty="0">
                <a:latin typeface="Microsoft YaHei" charset="-122"/>
                <a:ea typeface="Microsoft YaHei" charset="-122"/>
                <a:cs typeface="Microsoft YaHei" charset="-122"/>
              </a:rPr>
              <a:t>3. </a:t>
            </a:r>
            <a:r>
              <a:rPr lang="zh-CN" altLang="en-US" sz="2400" dirty="0">
                <a:latin typeface="Microsoft YaHei" charset="-122"/>
                <a:ea typeface="Microsoft YaHei" charset="-122"/>
                <a:cs typeface="Microsoft YaHei" charset="-122"/>
              </a:rPr>
              <a:t>写出预算线</a:t>
            </a:r>
            <a:r>
              <a:rPr lang="en-US" altLang="zh-CN" sz="2400" dirty="0">
                <a:latin typeface="Microsoft YaHei" charset="-122"/>
                <a:ea typeface="Microsoft YaHei" charset="-122"/>
                <a:cs typeface="Microsoft YaHei" charset="-122"/>
              </a:rPr>
              <a:t>L</a:t>
            </a:r>
            <a:r>
              <a:rPr lang="zh-CN" altLang="en-US" sz="2400" dirty="0">
                <a:latin typeface="Microsoft YaHei" charset="-122"/>
                <a:ea typeface="Microsoft YaHei" charset="-122"/>
                <a:cs typeface="Microsoft YaHei" charset="-122"/>
              </a:rPr>
              <a:t>的方程。</a:t>
            </a:r>
          </a:p>
          <a:p>
            <a:pPr>
              <a:lnSpc>
                <a:spcPct val="150000"/>
              </a:lnSpc>
            </a:pPr>
            <a:r>
              <a:rPr lang="en-US" altLang="zh-CN" sz="2400" dirty="0">
                <a:latin typeface="Microsoft YaHei" charset="-122"/>
                <a:ea typeface="Microsoft YaHei" charset="-122"/>
                <a:cs typeface="Microsoft YaHei" charset="-122"/>
              </a:rPr>
              <a:t>4. E</a:t>
            </a:r>
            <a:r>
              <a:rPr lang="zh-CN" altLang="en-US" sz="2400" dirty="0">
                <a:latin typeface="Microsoft YaHei" charset="-122"/>
                <a:ea typeface="Microsoft YaHei" charset="-122"/>
                <a:cs typeface="Microsoft YaHei" charset="-122"/>
              </a:rPr>
              <a:t>点的边际替代率为多少</a:t>
            </a:r>
            <a:r>
              <a:rPr lang="zh-CN" altLang="en-US" sz="2400" dirty="0" smtClean="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p:txBody>
      </p:sp>
      <p:pic>
        <p:nvPicPr>
          <p:cNvPr id="12" name="图片 11"/>
          <p:cNvPicPr>
            <a:picLocks noChangeAspect="1"/>
          </p:cNvPicPr>
          <p:nvPr/>
        </p:nvPicPr>
        <p:blipFill>
          <a:blip r:embed="rId3"/>
          <a:stretch>
            <a:fillRect/>
          </a:stretch>
        </p:blipFill>
        <p:spPr>
          <a:xfrm>
            <a:off x="6352988" y="2187013"/>
            <a:ext cx="3732306" cy="3746885"/>
          </a:xfrm>
          <a:prstGeom prst="rect">
            <a:avLst/>
          </a:prstGeom>
        </p:spPr>
      </p:pic>
    </p:spTree>
    <p:extLst>
      <p:ext uri="{BB962C8B-B14F-4D97-AF65-F5344CB8AC3E}">
        <p14:creationId xmlns:p14="http://schemas.microsoft.com/office/powerpoint/2010/main" val="173398445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a14="http://schemas.microsoft.com/office/drawing/2010/main">
        <mc:Choice Requires="a14">
          <p:sp>
            <p:nvSpPr>
              <p:cNvPr id="3" name="矩形 2"/>
              <p:cNvSpPr/>
              <p:nvPr/>
            </p:nvSpPr>
            <p:spPr>
              <a:xfrm>
                <a:off x="9350425" y="3353401"/>
                <a:ext cx="2402306" cy="1268039"/>
              </a:xfrm>
              <a:prstGeom prst="rect">
                <a:avLst/>
              </a:prstGeom>
              <a:ln>
                <a:noFill/>
              </a:ln>
            </p:spPr>
            <p:txBody>
              <a:bodyPr wrap="square" anchor="ctr">
                <a:spAutoFit/>
              </a:bodyPr>
              <a:lstStyle/>
              <a:p>
                <a:pPr>
                  <a:lnSpc>
                    <a:spcPct val="150000"/>
                  </a:lnSpc>
                </a:pPr>
                <a14:m>
                  <m:oMath xmlns:m="http://schemas.openxmlformats.org/officeDocument/2006/math">
                    <m:f>
                      <m:fPr>
                        <m:ctrlPr>
                          <a:rPr kumimoji="1" lang="mr-IN" altLang="zh-CN" sz="3600" i="1">
                            <a:latin typeface="Cambria Math" charset="0"/>
                            <a:ea typeface="Microsoft YaHei" charset="-122"/>
                            <a:cs typeface="Microsoft YaHei" charset="-122"/>
                          </a:rPr>
                        </m:ctrlPr>
                      </m:fPr>
                      <m:num>
                        <m:r>
                          <a:rPr kumimoji="1" lang="en-US" altLang="zh-CN" sz="3600" i="1" dirty="0">
                            <a:latin typeface="Cambria Math" charset="0"/>
                            <a:ea typeface="Microsoft YaHei" charset="-122"/>
                            <a:cs typeface="Microsoft YaHei" charset="-122"/>
                          </a:rPr>
                          <m:t>𝑀𝑈</m:t>
                        </m:r>
                        <m:r>
                          <a:rPr kumimoji="1" lang="en-US" altLang="zh-CN" sz="3600" i="1" baseline="-25000" dirty="0">
                            <a:latin typeface="Cambria Math" charset="0"/>
                            <a:ea typeface="Microsoft YaHei" charset="-122"/>
                            <a:cs typeface="Microsoft YaHei" charset="-122"/>
                          </a:rPr>
                          <m:t>𝑋</m:t>
                        </m:r>
                      </m:num>
                      <m:den>
                        <m:r>
                          <a:rPr kumimoji="1" lang="en-US" altLang="zh-CN" sz="3600" i="1">
                            <a:latin typeface="Cambria Math" charset="0"/>
                            <a:ea typeface="Microsoft YaHei" charset="-122"/>
                            <a:cs typeface="Microsoft YaHei" charset="-122"/>
                          </a:rPr>
                          <m:t>𝑃</m:t>
                        </m:r>
                        <m:r>
                          <a:rPr kumimoji="1" lang="en-US" altLang="zh-CN" sz="3600" b="0" i="1" baseline="-25000" smtClean="0">
                            <a:latin typeface="Cambria Math" charset="0"/>
                            <a:ea typeface="Microsoft YaHei" charset="-122"/>
                            <a:cs typeface="Microsoft YaHei" charset="-122"/>
                          </a:rPr>
                          <m:t>𝑋</m:t>
                        </m:r>
                      </m:den>
                    </m:f>
                  </m:oMath>
                </a14:m>
                <a:r>
                  <a:rPr kumimoji="1" lang="en-US" altLang="zh-CN" sz="3600" dirty="0">
                    <a:latin typeface="Microsoft YaHei" charset="-122"/>
                    <a:ea typeface="Microsoft YaHei" charset="-122"/>
                    <a:cs typeface="Microsoft YaHei" charset="-122"/>
                  </a:rPr>
                  <a:t>=</a:t>
                </a:r>
                <a:r>
                  <a:rPr kumimoji="1" lang="mr-IN" altLang="zh-CN" sz="3600" dirty="0">
                    <a:ea typeface="Microsoft YaHei" charset="-122"/>
                    <a:cs typeface="Microsoft YaHei" charset="-122"/>
                  </a:rPr>
                  <a:t> </a:t>
                </a:r>
                <a14:m>
                  <m:oMath xmlns:m="http://schemas.openxmlformats.org/officeDocument/2006/math">
                    <m:f>
                      <m:fPr>
                        <m:ctrlPr>
                          <a:rPr kumimoji="1" lang="mr-IN" altLang="zh-CN" sz="3600" i="1" dirty="0">
                            <a:latin typeface="Cambria Math" charset="0"/>
                            <a:ea typeface="Microsoft YaHei" charset="-122"/>
                            <a:cs typeface="Microsoft YaHei" charset="-122"/>
                          </a:rPr>
                        </m:ctrlPr>
                      </m:fPr>
                      <m:num>
                        <m:r>
                          <a:rPr kumimoji="1" lang="en-US" altLang="zh-CN" sz="3600" i="1" dirty="0">
                            <a:latin typeface="Cambria Math" charset="0"/>
                            <a:ea typeface="Microsoft YaHei" charset="-122"/>
                            <a:cs typeface="Microsoft YaHei" charset="-122"/>
                          </a:rPr>
                          <m:t>𝑀𝑈</m:t>
                        </m:r>
                        <m:r>
                          <a:rPr kumimoji="1" lang="en-US" altLang="zh-CN" sz="3600" i="1" baseline="-25000" dirty="0">
                            <a:latin typeface="Cambria Math" charset="0"/>
                            <a:ea typeface="Microsoft YaHei" charset="-122"/>
                            <a:cs typeface="Microsoft YaHei" charset="-122"/>
                          </a:rPr>
                          <m:t>𝑌</m:t>
                        </m:r>
                      </m:num>
                      <m:den>
                        <m:r>
                          <a:rPr kumimoji="1" lang="en-US" altLang="zh-CN" sz="3600" b="0" i="1" dirty="0" smtClean="0">
                            <a:latin typeface="Cambria Math" charset="0"/>
                            <a:ea typeface="Microsoft YaHei" charset="-122"/>
                            <a:cs typeface="Microsoft YaHei" charset="-122"/>
                          </a:rPr>
                          <m:t>𝑃</m:t>
                        </m:r>
                        <m:r>
                          <a:rPr kumimoji="1" lang="en-US" altLang="zh-CN" sz="3600" b="0" i="1" baseline="-25000" dirty="0" smtClean="0">
                            <a:latin typeface="Cambria Math" charset="0"/>
                            <a:ea typeface="Microsoft YaHei" charset="-122"/>
                            <a:cs typeface="Microsoft YaHei" charset="-122"/>
                          </a:rPr>
                          <m:t>𝑌</m:t>
                        </m:r>
                      </m:den>
                    </m:f>
                  </m:oMath>
                </a14:m>
                <a:endParaRPr kumimoji="1" lang="en-US" altLang="zh-CN" sz="3200" baseline="-25000" dirty="0">
                  <a:ea typeface="Microsoft YaHei" charset="-122"/>
                  <a:cs typeface="Microsoft YaHei"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9350425" y="3353401"/>
                <a:ext cx="2402306" cy="1268039"/>
              </a:xfrm>
              <a:prstGeom prst="rect">
                <a:avLst/>
              </a:prstGeom>
              <a:blipFill rotWithShape="0">
                <a:blip r:embed="rId9"/>
                <a:stretch>
                  <a:fillRect b="-481"/>
                </a:stretch>
              </a:blipFill>
              <a:ln>
                <a:noFill/>
              </a:ln>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9899774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3.2.5</a:t>
            </a:r>
            <a:r>
              <a:rPr lang="zh-CN" altLang="en-US" sz="2800" dirty="0" smtClean="0">
                <a:latin typeface="Microsoft YaHei" charset="-122"/>
                <a:ea typeface="Microsoft YaHei" charset="-122"/>
                <a:cs typeface="Microsoft YaHei" charset="-122"/>
              </a:rPr>
              <a:t> 个人需求曲线的推导</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一、消费者剩余</a:t>
            </a:r>
            <a:endParaRPr kumimoji="1" lang="zh-CN" altLang="en-US" sz="20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1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8"/>
          <a:stretch>
            <a:fillRect/>
          </a:stretch>
        </p:blipFill>
        <p:spPr>
          <a:xfrm>
            <a:off x="4546558" y="2982393"/>
            <a:ext cx="3995903" cy="2842674"/>
          </a:xfrm>
          <a:prstGeom prst="rect">
            <a:avLst/>
          </a:prstGeom>
        </p:spPr>
      </p:pic>
      <p:pic>
        <p:nvPicPr>
          <p:cNvPr id="4" name="图片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4127" y="4267199"/>
            <a:ext cx="1728263" cy="1728263"/>
          </a:xfrm>
          <a:prstGeom prst="rect">
            <a:avLst/>
          </a:prstGeom>
        </p:spPr>
      </p:pic>
      <p:sp>
        <p:nvSpPr>
          <p:cNvPr id="5" name="椭圆形标注 4"/>
          <p:cNvSpPr/>
          <p:nvPr/>
        </p:nvSpPr>
        <p:spPr>
          <a:xfrm>
            <a:off x="751221" y="2195493"/>
            <a:ext cx="3499045" cy="1573800"/>
          </a:xfrm>
          <a:prstGeom prst="wedgeEllipseCallout">
            <a:avLst>
              <a:gd name="adj1" fmla="val -33164"/>
              <a:gd name="adj2" fmla="val 8186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我愿意花</a:t>
            </a:r>
            <a:r>
              <a:rPr kumimoji="1" lang="en-US" altLang="zh-CN" sz="2400" dirty="0" smtClean="0">
                <a:latin typeface="Microsoft YaHei" charset="-122"/>
                <a:ea typeface="Microsoft YaHei" charset="-122"/>
                <a:cs typeface="Microsoft YaHei" charset="-122"/>
              </a:rPr>
              <a:t>1000</a:t>
            </a:r>
            <a:r>
              <a:rPr kumimoji="1" lang="zh-CN" altLang="en-US" sz="2400" dirty="0" smtClean="0">
                <a:latin typeface="Microsoft YaHei" charset="-122"/>
                <a:ea typeface="Microsoft YaHei" charset="-122"/>
                <a:cs typeface="Microsoft YaHei" charset="-122"/>
              </a:rPr>
              <a:t>元买这个鞋子。</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2931332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extLst>
              <p:ext uri="{D42A27DB-BD31-4B8C-83A1-F6EECF244321}">
                <p14:modId xmlns:p14="http://schemas.microsoft.com/office/powerpoint/2010/main" val="2026134399"/>
              </p:ext>
            </p:extLst>
          </p:nvPr>
        </p:nvGraphicFramePr>
        <p:xfrm>
          <a:off x="1780674" y="401054"/>
          <a:ext cx="11566358" cy="62426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文本框 5"/>
          <p:cNvSpPr txBox="1"/>
          <p:nvPr/>
        </p:nvSpPr>
        <p:spPr>
          <a:xfrm>
            <a:off x="922420" y="401054"/>
            <a:ext cx="7491663" cy="1200329"/>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科目相关：</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课程代码：</a:t>
            </a:r>
            <a:r>
              <a:rPr kumimoji="1" lang="en-US" altLang="zh-CN" sz="2400" dirty="0" smtClean="0">
                <a:latin typeface="Microsoft YaHei" charset="-122"/>
                <a:ea typeface="Microsoft YaHei" charset="-122"/>
                <a:cs typeface="Microsoft YaHei" charset="-122"/>
              </a:rPr>
              <a:t>02628</a:t>
            </a:r>
          </a:p>
        </p:txBody>
      </p:sp>
    </p:spTree>
    <p:custDataLst>
      <p:tags r:id="rId1"/>
    </p:custDataLst>
    <p:extLst>
      <p:ext uri="{BB962C8B-B14F-4D97-AF65-F5344CB8AC3E}">
        <p14:creationId xmlns:p14="http://schemas.microsoft.com/office/powerpoint/2010/main" val="30532484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62861" y="2691766"/>
            <a:ext cx="8466281" cy="934085"/>
            <a:chOff x="3988" y="4665"/>
            <a:chExt cx="11228" cy="1471"/>
          </a:xfrm>
        </p:grpSpPr>
        <p:sp>
          <p:nvSpPr>
            <p:cNvPr id="3" name="矩形 2"/>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latin typeface="黑体" panose="02010609060101010101" pitchFamily="49" charset="-122"/>
                  <a:ea typeface="黑体" panose="02010609060101010101" pitchFamily="49" charset="-122"/>
                </a:rPr>
                <a:t>第四章：需求弹性与供给弹性分析</a:t>
              </a:r>
              <a:endParaRPr lang="zh-CN" altLang="en-US" sz="2800" b="1" dirty="0">
                <a:latin typeface="黑体" panose="02010609060101010101" pitchFamily="49" charset="-122"/>
                <a:ea typeface="黑体" panose="02010609060101010101" pitchFamily="49" charset="-122"/>
              </a:endParaRPr>
            </a:p>
          </p:txBody>
        </p:sp>
        <p:sp>
          <p:nvSpPr>
            <p:cNvPr id="4" name="矩形 3"/>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矩形 4"/>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矩形 5"/>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矩形 6"/>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extLst>
      <p:ext uri="{BB962C8B-B14F-4D97-AF65-F5344CB8AC3E}">
        <p14:creationId xmlns:p14="http://schemas.microsoft.com/office/powerpoint/2010/main" val="140339062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21895" y="2196153"/>
            <a:ext cx="10282990" cy="825419"/>
          </a:xfrm>
          <a:prstGeom prst="rect">
            <a:avLst/>
          </a:prstGeom>
        </p:spPr>
        <p:txBody>
          <a:bodyPr wrap="square">
            <a:spAutoFit/>
          </a:bodyPr>
          <a:lstStyle/>
          <a:p>
            <a:pPr indent="266700" algn="ctr">
              <a:lnSpc>
                <a:spcPct val="150000"/>
              </a:lnSpc>
              <a:spcAft>
                <a:spcPts val="0"/>
              </a:spcAft>
            </a:pPr>
            <a:r>
              <a:rPr lang="zh-CN" altLang="en-US" sz="3600" kern="100" dirty="0" smtClean="0">
                <a:latin typeface="Microsoft YaHei" charset="-122"/>
                <a:ea typeface="Microsoft YaHei" charset="-122"/>
                <a:cs typeface="Microsoft YaHei" charset="-122"/>
              </a:rPr>
              <a:t>弹性 （</a:t>
            </a:r>
            <a:r>
              <a:rPr lang="en-US" altLang="zh-CN" sz="3600" kern="100" dirty="0" smtClean="0">
                <a:latin typeface="Microsoft YaHei" charset="-122"/>
                <a:ea typeface="Microsoft YaHei" charset="-122"/>
                <a:cs typeface="Microsoft YaHei" charset="-122"/>
              </a:rPr>
              <a:t>elasticity</a:t>
            </a:r>
            <a:r>
              <a:rPr lang="zh-CN" altLang="en-US" sz="3600" kern="100" dirty="0" smtClean="0">
                <a:latin typeface="Microsoft YaHei" charset="-122"/>
                <a:ea typeface="Microsoft YaHei" charset="-122"/>
                <a:cs typeface="Microsoft YaHei" charset="-122"/>
              </a:rPr>
              <a:t>）</a:t>
            </a:r>
            <a:endParaRPr lang="zh-CN" altLang="zh-CN" sz="3600" kern="100" dirty="0">
              <a:latin typeface="Microsoft YaHei" charset="-122"/>
              <a:ea typeface="Microsoft YaHei" charset="-122"/>
              <a:cs typeface="Microsoft YaHei" charset="-122"/>
            </a:endParaRPr>
          </a:p>
        </p:txBody>
      </p:sp>
      <p:sp>
        <p:nvSpPr>
          <p:cNvPr id="2" name="矩形 1"/>
          <p:cNvSpPr/>
          <p:nvPr/>
        </p:nvSpPr>
        <p:spPr>
          <a:xfrm>
            <a:off x="0" y="0"/>
            <a:ext cx="172354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4.0</a:t>
            </a:r>
            <a:r>
              <a:rPr lang="zh-CN" altLang="en-US" sz="1200" dirty="0">
                <a:solidFill>
                  <a:schemeClr val="bg1">
                    <a:lumMod val="75000"/>
                  </a:schemeClr>
                </a:solidFill>
                <a:latin typeface="SimSun" charset="-122"/>
                <a:ea typeface="SimSun" charset="-122"/>
                <a:cs typeface="SimSun" charset="-122"/>
              </a:rPr>
              <a:t>第零节 弹性的概念</a:t>
            </a:r>
          </a:p>
        </p:txBody>
      </p:sp>
    </p:spTree>
    <p:extLst>
      <p:ext uri="{BB962C8B-B14F-4D97-AF65-F5344CB8AC3E}">
        <p14:creationId xmlns:p14="http://schemas.microsoft.com/office/powerpoint/2010/main" val="107968040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21895" y="2196153"/>
            <a:ext cx="10282990" cy="1754326"/>
          </a:xfrm>
          <a:prstGeom prst="rect">
            <a:avLst/>
          </a:prstGeom>
        </p:spPr>
        <p:txBody>
          <a:bodyPr wrap="square">
            <a:spAutoFit/>
          </a:bodyPr>
          <a:lstStyle/>
          <a:p>
            <a:pPr indent="266700">
              <a:lnSpc>
                <a:spcPct val="150000"/>
              </a:lnSpc>
              <a:spcAft>
                <a:spcPts val="0"/>
              </a:spcAft>
            </a:pPr>
            <a:r>
              <a:rPr lang="zh-CN" altLang="en-US" sz="2400" kern="100" dirty="0" smtClean="0">
                <a:latin typeface="Microsoft YaHei" charset="-122"/>
                <a:ea typeface="Microsoft YaHei" charset="-122"/>
                <a:cs typeface="Microsoft YaHei" charset="-122"/>
              </a:rPr>
              <a:t>当两个经济变量间存在函数关系时，作为一个变量变化时，必然引起另外一个变量的变化。</a:t>
            </a:r>
            <a:endParaRPr lang="en-US" altLang="zh-CN" sz="2400" kern="100" dirty="0" smtClean="0">
              <a:latin typeface="Microsoft YaHei" charset="-122"/>
              <a:ea typeface="Microsoft YaHei" charset="-122"/>
              <a:cs typeface="Microsoft YaHei" charset="-122"/>
            </a:endParaRPr>
          </a:p>
          <a:p>
            <a:pPr indent="266700">
              <a:lnSpc>
                <a:spcPct val="150000"/>
              </a:lnSpc>
              <a:spcAft>
                <a:spcPts val="0"/>
              </a:spcAft>
            </a:pPr>
            <a:r>
              <a:rPr lang="zh-CN" altLang="en-US" sz="2400" kern="100" dirty="0">
                <a:latin typeface="Microsoft YaHei" charset="-122"/>
                <a:ea typeface="Microsoft YaHei" charset="-122"/>
                <a:cs typeface="Microsoft YaHei" charset="-122"/>
              </a:rPr>
              <a:t> </a:t>
            </a:r>
            <a:r>
              <a:rPr lang="zh-CN" altLang="en-US" sz="2400" kern="100" dirty="0" smtClean="0">
                <a:latin typeface="Microsoft YaHei" charset="-122"/>
                <a:ea typeface="Microsoft YaHei" charset="-122"/>
                <a:cs typeface="Microsoft YaHei" charset="-122"/>
              </a:rPr>
              <a:t>            例如：</a:t>
            </a:r>
            <a:r>
              <a:rPr lang="en-US" altLang="zh-CN" sz="2400" kern="100" dirty="0" smtClean="0">
                <a:latin typeface="Microsoft YaHei" charset="-122"/>
                <a:ea typeface="Microsoft YaHei" charset="-122"/>
                <a:cs typeface="Microsoft YaHei" charset="-122"/>
              </a:rPr>
              <a:t>Q=14-2P</a:t>
            </a:r>
            <a:endParaRPr lang="zh-CN" altLang="zh-CN" sz="2400" kern="100" dirty="0">
              <a:latin typeface="Microsoft YaHei" charset="-122"/>
              <a:ea typeface="Microsoft YaHei" charset="-122"/>
              <a:cs typeface="Microsoft YaHei" charset="-122"/>
            </a:endParaRPr>
          </a:p>
        </p:txBody>
      </p:sp>
      <p:sp>
        <p:nvSpPr>
          <p:cNvPr id="2" name="矩形 1"/>
          <p:cNvSpPr/>
          <p:nvPr/>
        </p:nvSpPr>
        <p:spPr>
          <a:xfrm>
            <a:off x="0" y="0"/>
            <a:ext cx="172354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4.0</a:t>
            </a:r>
            <a:r>
              <a:rPr lang="zh-CN" altLang="en-US" sz="1200" dirty="0">
                <a:solidFill>
                  <a:schemeClr val="bg1">
                    <a:lumMod val="75000"/>
                  </a:schemeClr>
                </a:solidFill>
                <a:latin typeface="SimSun" charset="-122"/>
                <a:ea typeface="SimSun" charset="-122"/>
                <a:cs typeface="SimSun" charset="-122"/>
              </a:rPr>
              <a:t>第零节 弹性的概念</a:t>
            </a:r>
          </a:p>
        </p:txBody>
      </p:sp>
    </p:spTree>
    <p:extLst>
      <p:ext uri="{BB962C8B-B14F-4D97-AF65-F5344CB8AC3E}">
        <p14:creationId xmlns:p14="http://schemas.microsoft.com/office/powerpoint/2010/main" val="62890727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21895" y="2196153"/>
            <a:ext cx="10282990" cy="581057"/>
          </a:xfrm>
          <a:prstGeom prst="rect">
            <a:avLst/>
          </a:prstGeom>
        </p:spPr>
        <p:txBody>
          <a:bodyPr wrap="square">
            <a:spAutoFit/>
          </a:bodyPr>
          <a:lstStyle/>
          <a:p>
            <a:pPr indent="266700">
              <a:lnSpc>
                <a:spcPct val="150000"/>
              </a:lnSpc>
              <a:spcAft>
                <a:spcPts val="0"/>
              </a:spcAft>
            </a:pPr>
            <a:r>
              <a:rPr lang="zh-CN" altLang="zh-CN" sz="2400" kern="100" dirty="0" smtClean="0">
                <a:latin typeface="Microsoft YaHei" charset="-122"/>
                <a:ea typeface="Microsoft YaHei" charset="-122"/>
                <a:cs typeface="Microsoft YaHei" charset="-122"/>
              </a:rPr>
              <a:t>弹性</a:t>
            </a:r>
            <a:r>
              <a:rPr lang="zh-CN" altLang="en-US" sz="2400" kern="100" dirty="0" smtClean="0">
                <a:latin typeface="Microsoft YaHei" charset="-122"/>
                <a:ea typeface="Microsoft YaHei" charset="-122"/>
                <a:cs typeface="Microsoft YaHei" charset="-122"/>
              </a:rPr>
              <a:t>：</a:t>
            </a:r>
            <a:r>
              <a:rPr lang="zh-CN" altLang="zh-CN" sz="2400" kern="100" dirty="0" smtClean="0">
                <a:latin typeface="Microsoft YaHei" charset="-122"/>
                <a:ea typeface="Microsoft YaHei" charset="-122"/>
                <a:cs typeface="Microsoft YaHei" charset="-122"/>
              </a:rPr>
              <a:t>表示</a:t>
            </a:r>
            <a:r>
              <a:rPr lang="zh-CN" altLang="zh-CN" sz="2400" kern="100" dirty="0">
                <a:solidFill>
                  <a:srgbClr val="C00000"/>
                </a:solidFill>
                <a:latin typeface="Microsoft YaHei" charset="-122"/>
                <a:ea typeface="Microsoft YaHei" charset="-122"/>
                <a:cs typeface="Microsoft YaHei" charset="-122"/>
              </a:rPr>
              <a:t>因变量的相对变化</a:t>
            </a:r>
            <a:r>
              <a:rPr lang="zh-CN" altLang="zh-CN" sz="2400" kern="100" dirty="0">
                <a:latin typeface="Microsoft YaHei" charset="-122"/>
                <a:ea typeface="Microsoft YaHei" charset="-122"/>
                <a:cs typeface="Microsoft YaHei" charset="-122"/>
              </a:rPr>
              <a:t>对</a:t>
            </a:r>
            <a:r>
              <a:rPr lang="zh-CN" altLang="zh-CN" sz="2400" kern="100" dirty="0">
                <a:solidFill>
                  <a:srgbClr val="C00000"/>
                </a:solidFill>
                <a:latin typeface="Microsoft YaHei" charset="-122"/>
                <a:ea typeface="Microsoft YaHei" charset="-122"/>
                <a:cs typeface="Microsoft YaHei" charset="-122"/>
              </a:rPr>
              <a:t>自变量相对变化</a:t>
            </a:r>
            <a:r>
              <a:rPr lang="zh-CN" altLang="zh-CN" sz="2400" kern="100" dirty="0">
                <a:latin typeface="Microsoft YaHei" charset="-122"/>
                <a:ea typeface="Microsoft YaHei" charset="-122"/>
                <a:cs typeface="Microsoft YaHei" charset="-122"/>
              </a:rPr>
              <a:t>的反映程度或灵敏程度</a:t>
            </a:r>
            <a:r>
              <a:rPr lang="zh-CN" altLang="zh-CN" sz="2400" kern="100" dirty="0" smtClean="0">
                <a:latin typeface="Microsoft YaHei" charset="-122"/>
                <a:ea typeface="Microsoft YaHei" charset="-122"/>
                <a:cs typeface="Microsoft YaHei" charset="-122"/>
              </a:rPr>
              <a:t>。</a:t>
            </a:r>
            <a:r>
              <a:rPr lang="zh-CN" altLang="en-US" sz="2400" kern="100" dirty="0" smtClean="0">
                <a:latin typeface="Microsoft YaHei" charset="-122"/>
                <a:ea typeface="Microsoft YaHei" charset="-122"/>
                <a:cs typeface="Microsoft YaHei" charset="-122"/>
              </a:rPr>
              <a:t> </a:t>
            </a:r>
            <a:endParaRPr lang="en-US" altLang="zh-CN" sz="2400" kern="100" dirty="0" smtClean="0">
              <a:latin typeface="Microsoft YaHei" charset="-122"/>
              <a:ea typeface="Microsoft YaHei" charset="-122"/>
              <a:cs typeface="Microsoft YaHei" charset="-122"/>
            </a:endParaRPr>
          </a:p>
        </p:txBody>
      </p:sp>
      <p:sp>
        <p:nvSpPr>
          <p:cNvPr id="2" name="矩形 1"/>
          <p:cNvSpPr/>
          <p:nvPr/>
        </p:nvSpPr>
        <p:spPr>
          <a:xfrm>
            <a:off x="0" y="0"/>
            <a:ext cx="172354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4.0</a:t>
            </a:r>
            <a:r>
              <a:rPr lang="zh-CN" altLang="en-US" sz="1200" dirty="0">
                <a:solidFill>
                  <a:schemeClr val="bg1">
                    <a:lumMod val="75000"/>
                  </a:schemeClr>
                </a:solidFill>
                <a:latin typeface="SimSun" charset="-122"/>
                <a:ea typeface="SimSun" charset="-122"/>
                <a:cs typeface="SimSun" charset="-122"/>
              </a:rPr>
              <a:t>第零节 弹性的概念</a:t>
            </a:r>
          </a:p>
        </p:txBody>
      </p:sp>
    </p:spTree>
    <p:extLst>
      <p:ext uri="{BB962C8B-B14F-4D97-AF65-F5344CB8AC3E}">
        <p14:creationId xmlns:p14="http://schemas.microsoft.com/office/powerpoint/2010/main" val="107402358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21895" y="2196153"/>
            <a:ext cx="10282990" cy="581057"/>
          </a:xfrm>
          <a:prstGeom prst="rect">
            <a:avLst/>
          </a:prstGeom>
        </p:spPr>
        <p:txBody>
          <a:bodyPr wrap="square">
            <a:spAutoFit/>
          </a:bodyPr>
          <a:lstStyle/>
          <a:p>
            <a:pPr indent="266700">
              <a:lnSpc>
                <a:spcPct val="150000"/>
              </a:lnSpc>
              <a:spcAft>
                <a:spcPts val="0"/>
              </a:spcAft>
            </a:pPr>
            <a:r>
              <a:rPr lang="zh-CN" altLang="zh-CN" sz="2400" kern="100" dirty="0" smtClean="0">
                <a:latin typeface="Microsoft YaHei" charset="-122"/>
                <a:ea typeface="Microsoft YaHei" charset="-122"/>
                <a:cs typeface="Microsoft YaHei" charset="-122"/>
              </a:rPr>
              <a:t>弹性</a:t>
            </a:r>
            <a:r>
              <a:rPr lang="zh-CN" altLang="en-US" sz="2400" kern="100" dirty="0" smtClean="0">
                <a:latin typeface="Microsoft YaHei" charset="-122"/>
                <a:ea typeface="Microsoft YaHei" charset="-122"/>
                <a:cs typeface="Microsoft YaHei" charset="-122"/>
              </a:rPr>
              <a:t>：</a:t>
            </a:r>
            <a:r>
              <a:rPr lang="zh-CN" altLang="zh-CN" sz="2400" kern="100" dirty="0" smtClean="0">
                <a:latin typeface="Microsoft YaHei" charset="-122"/>
                <a:ea typeface="Microsoft YaHei" charset="-122"/>
                <a:cs typeface="Microsoft YaHei" charset="-122"/>
              </a:rPr>
              <a:t>表示</a:t>
            </a:r>
            <a:r>
              <a:rPr lang="zh-CN" altLang="zh-CN" sz="2400" kern="100" dirty="0">
                <a:solidFill>
                  <a:srgbClr val="C00000"/>
                </a:solidFill>
                <a:latin typeface="Microsoft YaHei" charset="-122"/>
                <a:ea typeface="Microsoft YaHei" charset="-122"/>
                <a:cs typeface="Microsoft YaHei" charset="-122"/>
              </a:rPr>
              <a:t>因变量的相对变化</a:t>
            </a:r>
            <a:r>
              <a:rPr lang="zh-CN" altLang="zh-CN" sz="2400" kern="100" dirty="0">
                <a:latin typeface="Microsoft YaHei" charset="-122"/>
                <a:ea typeface="Microsoft YaHei" charset="-122"/>
                <a:cs typeface="Microsoft YaHei" charset="-122"/>
              </a:rPr>
              <a:t>对</a:t>
            </a:r>
            <a:r>
              <a:rPr lang="zh-CN" altLang="zh-CN" sz="2400" kern="100" dirty="0">
                <a:solidFill>
                  <a:srgbClr val="C00000"/>
                </a:solidFill>
                <a:latin typeface="Microsoft YaHei" charset="-122"/>
                <a:ea typeface="Microsoft YaHei" charset="-122"/>
                <a:cs typeface="Microsoft YaHei" charset="-122"/>
              </a:rPr>
              <a:t>自变量相对变化</a:t>
            </a:r>
            <a:r>
              <a:rPr lang="zh-CN" altLang="zh-CN" sz="2400" kern="100" dirty="0">
                <a:latin typeface="Microsoft YaHei" charset="-122"/>
                <a:ea typeface="Microsoft YaHei" charset="-122"/>
                <a:cs typeface="Microsoft YaHei" charset="-122"/>
              </a:rPr>
              <a:t>的反映程度或灵敏程度</a:t>
            </a:r>
            <a:r>
              <a:rPr lang="zh-CN" altLang="zh-CN" sz="2400" kern="100" dirty="0" smtClean="0">
                <a:latin typeface="Microsoft YaHei" charset="-122"/>
                <a:ea typeface="Microsoft YaHei" charset="-122"/>
                <a:cs typeface="Microsoft YaHei" charset="-122"/>
              </a:rPr>
              <a:t>。</a:t>
            </a:r>
            <a:r>
              <a:rPr lang="zh-CN" altLang="en-US" sz="2400" kern="100" dirty="0" smtClean="0">
                <a:latin typeface="Microsoft YaHei" charset="-122"/>
                <a:ea typeface="Microsoft YaHei" charset="-122"/>
                <a:cs typeface="Microsoft YaHei" charset="-122"/>
              </a:rPr>
              <a:t> </a:t>
            </a:r>
            <a:endParaRPr lang="en-US" altLang="zh-CN" sz="2400" kern="100" dirty="0" smtClean="0">
              <a:latin typeface="Microsoft YaHei" charset="-122"/>
              <a:ea typeface="Microsoft YaHei" charset="-122"/>
              <a:cs typeface="Microsoft YaHei" charset="-122"/>
            </a:endParaRPr>
          </a:p>
        </p:txBody>
      </p:sp>
      <p:sp>
        <p:nvSpPr>
          <p:cNvPr id="2" name="矩形 1"/>
          <p:cNvSpPr/>
          <p:nvPr/>
        </p:nvSpPr>
        <p:spPr>
          <a:xfrm>
            <a:off x="0" y="0"/>
            <a:ext cx="172354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4.0</a:t>
            </a:r>
            <a:r>
              <a:rPr lang="zh-CN" altLang="en-US" sz="1200" dirty="0">
                <a:solidFill>
                  <a:schemeClr val="bg1">
                    <a:lumMod val="75000"/>
                  </a:schemeClr>
                </a:solidFill>
                <a:latin typeface="SimSun" charset="-122"/>
                <a:ea typeface="SimSun" charset="-122"/>
                <a:cs typeface="SimSun" charset="-122"/>
              </a:rPr>
              <a:t>第零节 弹性的概念</a:t>
            </a:r>
          </a:p>
        </p:txBody>
      </p:sp>
      <p:graphicFrame>
        <p:nvGraphicFramePr>
          <p:cNvPr id="4" name="图表 3"/>
          <p:cNvGraphicFramePr/>
          <p:nvPr>
            <p:extLst>
              <p:ext uri="{D42A27DB-BD31-4B8C-83A1-F6EECF244321}">
                <p14:modId xmlns:p14="http://schemas.microsoft.com/office/powerpoint/2010/main" val="1541636490"/>
              </p:ext>
            </p:extLst>
          </p:nvPr>
        </p:nvGraphicFramePr>
        <p:xfrm>
          <a:off x="767644" y="2930434"/>
          <a:ext cx="10559970" cy="3317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697474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858355301"/>
              </p:ext>
            </p:extLst>
          </p:nvPr>
        </p:nvGraphicFramePr>
        <p:xfrm>
          <a:off x="1914278" y="770387"/>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矩形 2"/>
          <p:cNvSpPr/>
          <p:nvPr/>
        </p:nvSpPr>
        <p:spPr>
          <a:xfrm>
            <a:off x="0" y="0"/>
            <a:ext cx="172354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4.0</a:t>
            </a:r>
            <a:r>
              <a:rPr lang="zh-CN" altLang="en-US" sz="1200" dirty="0">
                <a:solidFill>
                  <a:schemeClr val="bg1">
                    <a:lumMod val="75000"/>
                  </a:schemeClr>
                </a:solidFill>
                <a:latin typeface="SimSun" charset="-122"/>
                <a:ea typeface="SimSun" charset="-122"/>
                <a:cs typeface="SimSun" charset="-122"/>
              </a:rPr>
              <a:t>第零节 弹性的概念</a:t>
            </a:r>
          </a:p>
        </p:txBody>
      </p:sp>
    </p:spTree>
    <p:custDataLst>
      <p:tags r:id="rId1"/>
    </p:custData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21895" y="2196153"/>
            <a:ext cx="10282990" cy="1200329"/>
          </a:xfrm>
          <a:prstGeom prst="rect">
            <a:avLst/>
          </a:prstGeom>
        </p:spPr>
        <p:txBody>
          <a:bodyPr wrap="square">
            <a:spAutoFit/>
          </a:bodyPr>
          <a:lstStyle/>
          <a:p>
            <a:pPr indent="266700" algn="just">
              <a:lnSpc>
                <a:spcPct val="150000"/>
              </a:lnSpc>
              <a:spcAft>
                <a:spcPts val="0"/>
              </a:spcAft>
            </a:pPr>
            <a:r>
              <a:rPr lang="zh-CN" altLang="en-US" sz="2400" kern="100" dirty="0" smtClean="0">
                <a:latin typeface="Microsoft YaHei" charset="-122"/>
                <a:ea typeface="Microsoft YaHei" charset="-122"/>
                <a:cs typeface="Microsoft YaHei" charset="-122"/>
              </a:rPr>
              <a:t>需求</a:t>
            </a:r>
            <a:r>
              <a:rPr lang="zh-CN" altLang="zh-CN" sz="2400" kern="100" dirty="0" smtClean="0">
                <a:latin typeface="Microsoft YaHei" charset="-122"/>
                <a:ea typeface="Microsoft YaHei" charset="-122"/>
                <a:cs typeface="Microsoft YaHei" charset="-122"/>
              </a:rPr>
              <a:t>弹性</a:t>
            </a:r>
            <a:r>
              <a:rPr lang="zh-CN" altLang="en-US" sz="2400" kern="100" dirty="0" smtClean="0">
                <a:latin typeface="Microsoft YaHei" charset="-122"/>
                <a:ea typeface="Microsoft YaHei" charset="-122"/>
                <a:cs typeface="Microsoft YaHei" charset="-122"/>
              </a:rPr>
              <a:t>：指</a:t>
            </a:r>
            <a:r>
              <a:rPr lang="zh-CN" altLang="en-US" sz="2400" kern="100" dirty="0">
                <a:latin typeface="Microsoft YaHei" charset="-122"/>
                <a:ea typeface="Microsoft YaHei" charset="-122"/>
                <a:cs typeface="Microsoft YaHei" charset="-122"/>
              </a:rPr>
              <a:t>一种商品的</a:t>
            </a:r>
            <a:r>
              <a:rPr lang="zh-CN" altLang="en-US" sz="2400" kern="100" dirty="0">
                <a:solidFill>
                  <a:srgbClr val="C00000"/>
                </a:solidFill>
                <a:latin typeface="Microsoft YaHei" charset="-122"/>
                <a:ea typeface="Microsoft YaHei" charset="-122"/>
                <a:cs typeface="Microsoft YaHei" charset="-122"/>
              </a:rPr>
              <a:t>需求量</a:t>
            </a:r>
            <a:r>
              <a:rPr lang="zh-CN" altLang="en-US" sz="2400" kern="100" dirty="0">
                <a:latin typeface="Microsoft YaHei" charset="-122"/>
                <a:ea typeface="Microsoft YaHei" charset="-122"/>
                <a:cs typeface="Microsoft YaHei" charset="-122"/>
              </a:rPr>
              <a:t>对其</a:t>
            </a:r>
            <a:r>
              <a:rPr lang="zh-CN" altLang="en-US" sz="2400" kern="100" dirty="0">
                <a:solidFill>
                  <a:srgbClr val="C00000"/>
                </a:solidFill>
                <a:latin typeface="Microsoft YaHei" charset="-122"/>
                <a:ea typeface="Microsoft YaHei" charset="-122"/>
                <a:cs typeface="Microsoft YaHei" charset="-122"/>
              </a:rPr>
              <a:t>影响因素变动</a:t>
            </a:r>
            <a:r>
              <a:rPr lang="zh-CN" altLang="en-US" sz="2400" kern="100" dirty="0">
                <a:latin typeface="Microsoft YaHei" charset="-122"/>
                <a:ea typeface="Microsoft YaHei" charset="-122"/>
                <a:cs typeface="Microsoft YaHei" charset="-122"/>
              </a:rPr>
              <a:t>的</a:t>
            </a:r>
            <a:r>
              <a:rPr lang="zh-CN" altLang="en-US" sz="2400" kern="100" dirty="0">
                <a:solidFill>
                  <a:srgbClr val="C00000"/>
                </a:solidFill>
                <a:latin typeface="Microsoft YaHei" charset="-122"/>
                <a:ea typeface="Microsoft YaHei" charset="-122"/>
                <a:cs typeface="Microsoft YaHei" charset="-122"/>
              </a:rPr>
              <a:t>反应敏感程度</a:t>
            </a:r>
            <a:r>
              <a:rPr lang="zh-CN" altLang="en-US" sz="2400" kern="100" dirty="0" smtClean="0">
                <a:latin typeface="Microsoft YaHei" charset="-122"/>
                <a:ea typeface="Microsoft YaHei" charset="-122"/>
                <a:cs typeface="Microsoft YaHei" charset="-122"/>
              </a:rPr>
              <a:t>。</a:t>
            </a:r>
            <a:endParaRPr lang="en-US" altLang="zh-CN" sz="2400" kern="100" dirty="0" smtClean="0">
              <a:latin typeface="Microsoft YaHei" charset="-122"/>
              <a:ea typeface="Microsoft YaHei" charset="-122"/>
              <a:cs typeface="Microsoft YaHei" charset="-122"/>
            </a:endParaRPr>
          </a:p>
          <a:p>
            <a:pPr indent="266700" algn="just">
              <a:lnSpc>
                <a:spcPct val="150000"/>
              </a:lnSpc>
              <a:spcAft>
                <a:spcPts val="0"/>
              </a:spcAft>
            </a:pPr>
            <a:r>
              <a:rPr lang="zh-CN" altLang="en-US" sz="2400" kern="100" dirty="0" smtClean="0">
                <a:latin typeface="Microsoft YaHei" charset="-122"/>
                <a:ea typeface="Microsoft YaHei" charset="-122"/>
                <a:cs typeface="Microsoft YaHei" charset="-122"/>
              </a:rPr>
              <a:t>影响需求的因素：</a:t>
            </a:r>
            <a:endParaRPr lang="en-US" altLang="zh-CN" sz="2400" kern="100" dirty="0" smtClean="0">
              <a:latin typeface="Microsoft YaHei" charset="-122"/>
              <a:ea typeface="Microsoft YaHei" charset="-122"/>
              <a:cs typeface="Microsoft YaHei" charset="-122"/>
            </a:endParaRPr>
          </a:p>
        </p:txBody>
      </p:sp>
      <p:sp>
        <p:nvSpPr>
          <p:cNvPr id="3" name="矩形 2"/>
          <p:cNvSpPr/>
          <p:nvPr/>
        </p:nvSpPr>
        <p:spPr>
          <a:xfrm>
            <a:off x="0" y="0"/>
            <a:ext cx="172354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4.0</a:t>
            </a:r>
            <a:r>
              <a:rPr lang="zh-CN" altLang="en-US" sz="1200" dirty="0">
                <a:solidFill>
                  <a:schemeClr val="bg1">
                    <a:lumMod val="75000"/>
                  </a:schemeClr>
                </a:solidFill>
                <a:latin typeface="SimSun" charset="-122"/>
                <a:ea typeface="SimSun" charset="-122"/>
                <a:cs typeface="SimSun" charset="-122"/>
              </a:rPr>
              <a:t>第零节 弹性的概念</a:t>
            </a:r>
          </a:p>
        </p:txBody>
      </p:sp>
    </p:spTree>
    <p:extLst>
      <p:ext uri="{BB962C8B-B14F-4D97-AF65-F5344CB8AC3E}">
        <p14:creationId xmlns:p14="http://schemas.microsoft.com/office/powerpoint/2010/main" val="127640129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21895" y="2196153"/>
            <a:ext cx="10282990" cy="3416320"/>
          </a:xfrm>
          <a:prstGeom prst="rect">
            <a:avLst/>
          </a:prstGeom>
        </p:spPr>
        <p:txBody>
          <a:bodyPr wrap="square">
            <a:spAutoFit/>
          </a:bodyPr>
          <a:lstStyle/>
          <a:p>
            <a:pPr indent="266700" algn="just">
              <a:lnSpc>
                <a:spcPct val="150000"/>
              </a:lnSpc>
              <a:spcAft>
                <a:spcPts val="0"/>
              </a:spcAft>
            </a:pPr>
            <a:r>
              <a:rPr lang="zh-CN" altLang="en-US" sz="2400" kern="100" dirty="0" smtClean="0">
                <a:latin typeface="Microsoft YaHei" charset="-122"/>
                <a:ea typeface="Microsoft YaHei" charset="-122"/>
                <a:cs typeface="Microsoft YaHei" charset="-122"/>
              </a:rPr>
              <a:t>需求</a:t>
            </a:r>
            <a:r>
              <a:rPr lang="zh-CN" altLang="zh-CN" sz="2400" kern="100" dirty="0" smtClean="0">
                <a:latin typeface="Microsoft YaHei" charset="-122"/>
                <a:ea typeface="Microsoft YaHei" charset="-122"/>
                <a:cs typeface="Microsoft YaHei" charset="-122"/>
              </a:rPr>
              <a:t>弹性</a:t>
            </a:r>
            <a:r>
              <a:rPr lang="zh-CN" altLang="en-US" sz="2400" kern="100" dirty="0" smtClean="0">
                <a:latin typeface="Microsoft YaHei" charset="-122"/>
                <a:ea typeface="Microsoft YaHei" charset="-122"/>
                <a:cs typeface="Microsoft YaHei" charset="-122"/>
              </a:rPr>
              <a:t>：指</a:t>
            </a:r>
            <a:r>
              <a:rPr lang="zh-CN" altLang="en-US" sz="2400" kern="100" dirty="0">
                <a:latin typeface="Microsoft YaHei" charset="-122"/>
                <a:ea typeface="Microsoft YaHei" charset="-122"/>
                <a:cs typeface="Microsoft YaHei" charset="-122"/>
              </a:rPr>
              <a:t>一种商品的</a:t>
            </a:r>
            <a:r>
              <a:rPr lang="zh-CN" altLang="en-US" sz="2400" kern="100" dirty="0">
                <a:solidFill>
                  <a:srgbClr val="C00000"/>
                </a:solidFill>
                <a:latin typeface="Microsoft YaHei" charset="-122"/>
                <a:ea typeface="Microsoft YaHei" charset="-122"/>
                <a:cs typeface="Microsoft YaHei" charset="-122"/>
              </a:rPr>
              <a:t>需求量</a:t>
            </a:r>
            <a:r>
              <a:rPr lang="zh-CN" altLang="en-US" sz="2400" kern="100" dirty="0">
                <a:latin typeface="Microsoft YaHei" charset="-122"/>
                <a:ea typeface="Microsoft YaHei" charset="-122"/>
                <a:cs typeface="Microsoft YaHei" charset="-122"/>
              </a:rPr>
              <a:t>对其</a:t>
            </a:r>
            <a:r>
              <a:rPr lang="zh-CN" altLang="en-US" sz="2400" kern="100" dirty="0">
                <a:solidFill>
                  <a:srgbClr val="C00000"/>
                </a:solidFill>
                <a:latin typeface="Microsoft YaHei" charset="-122"/>
                <a:ea typeface="Microsoft YaHei" charset="-122"/>
                <a:cs typeface="Microsoft YaHei" charset="-122"/>
              </a:rPr>
              <a:t>影响因素变动</a:t>
            </a:r>
            <a:r>
              <a:rPr lang="zh-CN" altLang="en-US" sz="2400" kern="100" dirty="0">
                <a:latin typeface="Microsoft YaHei" charset="-122"/>
                <a:ea typeface="Microsoft YaHei" charset="-122"/>
                <a:cs typeface="Microsoft YaHei" charset="-122"/>
              </a:rPr>
              <a:t>的</a:t>
            </a:r>
            <a:r>
              <a:rPr lang="zh-CN" altLang="en-US" sz="2400" kern="100" dirty="0">
                <a:solidFill>
                  <a:srgbClr val="C00000"/>
                </a:solidFill>
                <a:latin typeface="Microsoft YaHei" charset="-122"/>
                <a:ea typeface="Microsoft YaHei" charset="-122"/>
                <a:cs typeface="Microsoft YaHei" charset="-122"/>
              </a:rPr>
              <a:t>反应敏感程度</a:t>
            </a:r>
            <a:r>
              <a:rPr lang="zh-CN" altLang="en-US" sz="2400" kern="100" dirty="0" smtClean="0">
                <a:latin typeface="Microsoft YaHei" charset="-122"/>
                <a:ea typeface="Microsoft YaHei" charset="-122"/>
                <a:cs typeface="Microsoft YaHei" charset="-122"/>
              </a:rPr>
              <a:t>。</a:t>
            </a:r>
            <a:endParaRPr lang="en-US" altLang="zh-CN" sz="2400" kern="100" dirty="0" smtClean="0">
              <a:latin typeface="Microsoft YaHei" charset="-122"/>
              <a:ea typeface="Microsoft YaHei" charset="-122"/>
              <a:cs typeface="Microsoft YaHei" charset="-122"/>
            </a:endParaRPr>
          </a:p>
          <a:p>
            <a:pPr indent="266700" algn="just">
              <a:lnSpc>
                <a:spcPct val="150000"/>
              </a:lnSpc>
              <a:spcAft>
                <a:spcPts val="0"/>
              </a:spcAft>
            </a:pPr>
            <a:r>
              <a:rPr lang="zh-CN" altLang="en-US" sz="2400" kern="100" dirty="0" smtClean="0">
                <a:latin typeface="Microsoft YaHei" charset="-122"/>
                <a:ea typeface="Microsoft YaHei" charset="-122"/>
                <a:cs typeface="Microsoft YaHei" charset="-122"/>
              </a:rPr>
              <a:t>影响需求的因素：</a:t>
            </a:r>
            <a:endParaRPr lang="en-US" altLang="zh-CN" sz="2400" kern="100" dirty="0" smtClean="0">
              <a:latin typeface="Microsoft YaHei" charset="-122"/>
              <a:ea typeface="Microsoft YaHei" charset="-122"/>
              <a:cs typeface="Microsoft YaHei" charset="-122"/>
            </a:endParaRPr>
          </a:p>
          <a:p>
            <a:pPr indent="266700" algn="just">
              <a:lnSpc>
                <a:spcPct val="150000"/>
              </a:lnSpc>
              <a:spcAft>
                <a:spcPts val="0"/>
              </a:spcAft>
            </a:pPr>
            <a:r>
              <a:rPr lang="zh-CN" altLang="en-US" sz="2400" kern="100" dirty="0">
                <a:latin typeface="Microsoft YaHei" charset="-122"/>
                <a:ea typeface="Microsoft YaHei" charset="-122"/>
                <a:cs typeface="Microsoft YaHei" charset="-122"/>
              </a:rPr>
              <a:t> </a:t>
            </a:r>
            <a:r>
              <a:rPr lang="zh-CN" altLang="en-US" sz="2400" kern="100" dirty="0" smtClean="0">
                <a:latin typeface="Microsoft YaHei" charset="-122"/>
                <a:ea typeface="Microsoft YaHei" charset="-122"/>
                <a:cs typeface="Microsoft YaHei" charset="-122"/>
              </a:rPr>
              <a:t>      商品的价格：需求价格弹性</a:t>
            </a:r>
            <a:endParaRPr lang="en-US" altLang="zh-CN" sz="2400" kern="100" dirty="0" smtClean="0">
              <a:latin typeface="Microsoft YaHei" charset="-122"/>
              <a:ea typeface="Microsoft YaHei" charset="-122"/>
              <a:cs typeface="Microsoft YaHei" charset="-122"/>
            </a:endParaRPr>
          </a:p>
          <a:p>
            <a:pPr indent="266700" algn="just">
              <a:lnSpc>
                <a:spcPct val="150000"/>
              </a:lnSpc>
              <a:spcAft>
                <a:spcPts val="0"/>
              </a:spcAft>
            </a:pPr>
            <a:r>
              <a:rPr lang="zh-CN" altLang="en-US" sz="2400" kern="100" dirty="0">
                <a:latin typeface="Microsoft YaHei" charset="-122"/>
                <a:ea typeface="Microsoft YaHei" charset="-122"/>
                <a:cs typeface="Microsoft YaHei" charset="-122"/>
              </a:rPr>
              <a:t> </a:t>
            </a:r>
            <a:r>
              <a:rPr lang="zh-CN" altLang="en-US" sz="2400" kern="100" dirty="0" smtClean="0">
                <a:latin typeface="Microsoft YaHei" charset="-122"/>
                <a:ea typeface="Microsoft YaHei" charset="-122"/>
                <a:cs typeface="Microsoft YaHei" charset="-122"/>
              </a:rPr>
              <a:t>      消费者收入水平：需求收入弹性</a:t>
            </a:r>
            <a:endParaRPr lang="en-US" altLang="zh-CN" sz="2400" kern="100" dirty="0" smtClean="0">
              <a:latin typeface="Microsoft YaHei" charset="-122"/>
              <a:ea typeface="Microsoft YaHei" charset="-122"/>
              <a:cs typeface="Microsoft YaHei" charset="-122"/>
            </a:endParaRPr>
          </a:p>
          <a:p>
            <a:pPr indent="266700" algn="just">
              <a:lnSpc>
                <a:spcPct val="150000"/>
              </a:lnSpc>
              <a:spcAft>
                <a:spcPts val="0"/>
              </a:spcAft>
            </a:pPr>
            <a:r>
              <a:rPr lang="zh-CN" altLang="en-US" sz="2400" kern="100" dirty="0">
                <a:latin typeface="Microsoft YaHei" charset="-122"/>
                <a:ea typeface="Microsoft YaHei" charset="-122"/>
                <a:cs typeface="Microsoft YaHei" charset="-122"/>
              </a:rPr>
              <a:t> </a:t>
            </a:r>
            <a:r>
              <a:rPr lang="zh-CN" altLang="en-US" sz="2400" kern="100" dirty="0" smtClean="0">
                <a:latin typeface="Microsoft YaHei" charset="-122"/>
                <a:ea typeface="Microsoft YaHei" charset="-122"/>
                <a:cs typeface="Microsoft YaHei" charset="-122"/>
              </a:rPr>
              <a:t>      相关商品的价格：需求交叉弹性</a:t>
            </a:r>
            <a:endParaRPr lang="en-US" altLang="zh-CN" sz="2400" kern="100" dirty="0" smtClean="0">
              <a:latin typeface="Microsoft YaHei" charset="-122"/>
              <a:ea typeface="Microsoft YaHei" charset="-122"/>
              <a:cs typeface="Microsoft YaHei" charset="-122"/>
            </a:endParaRPr>
          </a:p>
          <a:p>
            <a:pPr indent="266700" algn="just">
              <a:lnSpc>
                <a:spcPct val="150000"/>
              </a:lnSpc>
              <a:spcAft>
                <a:spcPts val="0"/>
              </a:spcAft>
            </a:pPr>
            <a:r>
              <a:rPr lang="zh-CN" altLang="en-US" sz="2400" kern="100" dirty="0">
                <a:latin typeface="Microsoft YaHei" charset="-122"/>
                <a:ea typeface="Microsoft YaHei" charset="-122"/>
                <a:cs typeface="Microsoft YaHei" charset="-122"/>
              </a:rPr>
              <a:t>  </a:t>
            </a:r>
            <a:r>
              <a:rPr lang="zh-CN" altLang="en-US" sz="2400" kern="100" dirty="0" smtClean="0">
                <a:latin typeface="Microsoft YaHei" charset="-122"/>
                <a:ea typeface="Microsoft YaHei" charset="-122"/>
                <a:cs typeface="Microsoft YaHei" charset="-122"/>
              </a:rPr>
              <a:t>     消费者偏好</a:t>
            </a:r>
            <a:endParaRPr lang="zh-CN" altLang="zh-CN" sz="2400" kern="100" dirty="0">
              <a:latin typeface="Microsoft YaHei" charset="-122"/>
              <a:ea typeface="Microsoft YaHei" charset="-122"/>
              <a:cs typeface="Microsoft YaHei" charset="-122"/>
            </a:endParaRPr>
          </a:p>
        </p:txBody>
      </p:sp>
      <p:sp>
        <p:nvSpPr>
          <p:cNvPr id="3" name="矩形 2"/>
          <p:cNvSpPr/>
          <p:nvPr/>
        </p:nvSpPr>
        <p:spPr>
          <a:xfrm>
            <a:off x="0" y="0"/>
            <a:ext cx="172354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4.0</a:t>
            </a:r>
            <a:r>
              <a:rPr lang="zh-CN" altLang="en-US" sz="1200" dirty="0">
                <a:solidFill>
                  <a:schemeClr val="bg1">
                    <a:lumMod val="75000"/>
                  </a:schemeClr>
                </a:solidFill>
                <a:latin typeface="SimSun" charset="-122"/>
                <a:ea typeface="SimSun" charset="-122"/>
                <a:cs typeface="SimSun" charset="-122"/>
              </a:rPr>
              <a:t>第零节 弹性的概念</a:t>
            </a:r>
          </a:p>
        </p:txBody>
      </p:sp>
    </p:spTree>
    <p:extLst>
      <p:ext uri="{BB962C8B-B14F-4D97-AF65-F5344CB8AC3E}">
        <p14:creationId xmlns:p14="http://schemas.microsoft.com/office/powerpoint/2010/main" val="175424896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923512588"/>
              </p:ext>
            </p:extLst>
          </p:nvPr>
        </p:nvGraphicFramePr>
        <p:xfrm>
          <a:off x="1181767" y="815918"/>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1689075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3.2.5</a:t>
            </a:r>
            <a:r>
              <a:rPr lang="zh-CN" altLang="en-US" sz="2800" dirty="0" smtClean="0">
                <a:latin typeface="Microsoft YaHei" charset="-122"/>
                <a:ea typeface="Microsoft YaHei" charset="-122"/>
                <a:cs typeface="Microsoft YaHei" charset="-122"/>
              </a:rPr>
              <a:t> 个人需求曲线的推导</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一、消费者剩余</a:t>
            </a:r>
            <a:endParaRPr kumimoji="1" lang="zh-CN" altLang="en-US" sz="20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1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8"/>
          <a:stretch>
            <a:fillRect/>
          </a:stretch>
        </p:blipFill>
        <p:spPr>
          <a:xfrm>
            <a:off x="4546558" y="2982393"/>
            <a:ext cx="3995903" cy="2842674"/>
          </a:xfrm>
          <a:prstGeom prst="rect">
            <a:avLst/>
          </a:prstGeom>
        </p:spPr>
      </p:pic>
      <p:pic>
        <p:nvPicPr>
          <p:cNvPr id="4" name="图片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4127" y="4267199"/>
            <a:ext cx="1728263" cy="1728263"/>
          </a:xfrm>
          <a:prstGeom prst="rect">
            <a:avLst/>
          </a:prstGeom>
        </p:spPr>
      </p:pic>
      <p:sp>
        <p:nvSpPr>
          <p:cNvPr id="5" name="椭圆形标注 4"/>
          <p:cNvSpPr/>
          <p:nvPr/>
        </p:nvSpPr>
        <p:spPr>
          <a:xfrm>
            <a:off x="751221" y="2195493"/>
            <a:ext cx="3499045" cy="1573800"/>
          </a:xfrm>
          <a:prstGeom prst="wedgeEllipseCallout">
            <a:avLst>
              <a:gd name="adj1" fmla="val -33164"/>
              <a:gd name="adj2" fmla="val 8186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我愿意花</a:t>
            </a:r>
            <a:r>
              <a:rPr kumimoji="1" lang="en-US" altLang="zh-CN" sz="2400" dirty="0" smtClean="0">
                <a:latin typeface="Microsoft YaHei" charset="-122"/>
                <a:ea typeface="Microsoft YaHei" charset="-122"/>
                <a:cs typeface="Microsoft YaHei" charset="-122"/>
              </a:rPr>
              <a:t>1000</a:t>
            </a:r>
            <a:r>
              <a:rPr kumimoji="1" lang="zh-CN" altLang="en-US" sz="2400" dirty="0" smtClean="0">
                <a:latin typeface="Microsoft YaHei" charset="-122"/>
                <a:ea typeface="Microsoft YaHei" charset="-122"/>
                <a:cs typeface="Microsoft YaHei" charset="-122"/>
              </a:rPr>
              <a:t>元买这个鞋子。</a:t>
            </a:r>
            <a:endParaRPr kumimoji="1" lang="zh-CN" altLang="en-US" sz="2400" dirty="0">
              <a:latin typeface="Microsoft YaHei" charset="-122"/>
              <a:ea typeface="Microsoft YaHei" charset="-122"/>
              <a:cs typeface="Microsoft YaHei" charset="-122"/>
            </a:endParaRPr>
          </a:p>
        </p:txBody>
      </p:sp>
      <p:sp>
        <p:nvSpPr>
          <p:cNvPr id="2" name="矩形 1"/>
          <p:cNvSpPr/>
          <p:nvPr/>
        </p:nvSpPr>
        <p:spPr>
          <a:xfrm>
            <a:off x="9431867" y="3769293"/>
            <a:ext cx="2116666" cy="10059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实际买的时候花了</a:t>
            </a:r>
            <a:r>
              <a:rPr kumimoji="1" lang="en-US" altLang="zh-CN" sz="2400" dirty="0" smtClean="0">
                <a:latin typeface="Microsoft YaHei" charset="-122"/>
                <a:ea typeface="Microsoft YaHei" charset="-122"/>
                <a:cs typeface="Microsoft YaHei" charset="-122"/>
              </a:rPr>
              <a:t>800</a:t>
            </a:r>
            <a:r>
              <a:rPr kumimoji="1" lang="zh-CN" altLang="en-US" sz="2400" dirty="0" smtClean="0">
                <a:latin typeface="Microsoft YaHei" charset="-122"/>
                <a:ea typeface="Microsoft YaHei" charset="-122"/>
                <a:cs typeface="Microsoft YaHei" charset="-122"/>
              </a:rPr>
              <a:t>元。</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3175050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4.1.1</a:t>
            </a:r>
            <a:r>
              <a:rPr lang="zh-CN" altLang="en-US" sz="2800" dirty="0" smtClean="0">
                <a:latin typeface="Microsoft YaHei" charset="-122"/>
                <a:ea typeface="Microsoft YaHei" charset="-122"/>
                <a:cs typeface="Microsoft YaHei" charset="-122"/>
              </a:rPr>
              <a:t> 需求价格弹性</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一、需求价格弹性</a:t>
            </a:r>
            <a:r>
              <a:rPr kumimoji="1" lang="zh-CN" altLang="en-US" sz="2000" smtClean="0">
                <a:latin typeface="Microsoft YaHei" charset="-122"/>
                <a:ea typeface="Microsoft YaHei" charset="-122"/>
                <a:cs typeface="Microsoft YaHei" charset="-122"/>
              </a:rPr>
              <a:t>的概念</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7" y="2222943"/>
            <a:ext cx="11103894" cy="3416320"/>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需求价格</a:t>
            </a:r>
            <a:r>
              <a:rPr kumimoji="1" lang="zh-CN" altLang="en-US" sz="2400" dirty="0">
                <a:latin typeface="Microsoft YaHei" charset="-122"/>
                <a:ea typeface="Microsoft YaHei" charset="-122"/>
                <a:cs typeface="Microsoft YaHei" charset="-122"/>
              </a:rPr>
              <a:t>弹性</a:t>
            </a:r>
            <a:r>
              <a:rPr kumimoji="1" lang="zh-CN" altLang="en-US" sz="2400" dirty="0" smtClean="0">
                <a:latin typeface="Microsoft YaHei" charset="-122"/>
                <a:ea typeface="Microsoft YaHei" charset="-122"/>
                <a:cs typeface="Microsoft YaHei" charset="-122"/>
              </a:rPr>
              <a:t>：一</a:t>
            </a:r>
            <a:r>
              <a:rPr kumimoji="1" lang="zh-CN" altLang="en-US" sz="2400" dirty="0">
                <a:latin typeface="Microsoft YaHei" charset="-122"/>
                <a:ea typeface="Microsoft YaHei" charset="-122"/>
                <a:cs typeface="Microsoft YaHei" charset="-122"/>
              </a:rPr>
              <a:t>种商品需求量变动对其价格变动的反应程度</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一般</a:t>
            </a:r>
            <a:r>
              <a:rPr kumimoji="1" lang="zh-CN" altLang="en-US" sz="2400" dirty="0">
                <a:latin typeface="Microsoft YaHei" charset="-122"/>
                <a:ea typeface="Microsoft YaHei" charset="-122"/>
                <a:cs typeface="Microsoft YaHei" charset="-122"/>
              </a:rPr>
              <a:t>用需求价格弹性</a:t>
            </a:r>
            <a:r>
              <a:rPr kumimoji="1" lang="zh-CN" altLang="en-US" sz="2400" dirty="0">
                <a:solidFill>
                  <a:srgbClr val="C00000"/>
                </a:solidFill>
                <a:latin typeface="Microsoft YaHei" charset="-122"/>
                <a:ea typeface="Microsoft YaHei" charset="-122"/>
                <a:cs typeface="Microsoft YaHei" charset="-122"/>
              </a:rPr>
              <a:t>系数</a:t>
            </a:r>
            <a:r>
              <a:rPr kumimoji="1" lang="zh-CN" altLang="en-US" sz="2400" dirty="0">
                <a:latin typeface="Microsoft YaHei" charset="-122"/>
                <a:ea typeface="Microsoft YaHei" charset="-122"/>
                <a:cs typeface="Microsoft YaHei" charset="-122"/>
              </a:rPr>
              <a:t>来表示需求价格弹性的</a:t>
            </a:r>
            <a:r>
              <a:rPr kumimoji="1" lang="zh-CN" altLang="en-US" sz="2400" dirty="0" smtClean="0">
                <a:solidFill>
                  <a:srgbClr val="C00000"/>
                </a:solidFill>
                <a:latin typeface="Microsoft YaHei" charset="-122"/>
                <a:ea typeface="Microsoft YaHei" charset="-122"/>
                <a:cs typeface="Microsoft YaHei" charset="-122"/>
              </a:rPr>
              <a:t>大小</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计算公式：</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一般公式：</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弧弹性公式：</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点弹性公式：</a:t>
            </a:r>
            <a:endParaRPr kumimoji="1" lang="en-US" altLang="zh-CN" sz="2400" dirty="0" smtClean="0">
              <a:latin typeface="Microsoft YaHei" charset="-122"/>
              <a:ea typeface="Microsoft YaHei" charset="-122"/>
              <a:cs typeface="Microsoft YaHei" charset="-122"/>
            </a:endParaRPr>
          </a:p>
        </p:txBody>
      </p:sp>
      <p:graphicFrame>
        <p:nvGraphicFramePr>
          <p:cNvPr id="9" name="图表 8"/>
          <p:cNvGraphicFramePr/>
          <p:nvPr>
            <p:extLst>
              <p:ext uri="{D42A27DB-BD31-4B8C-83A1-F6EECF244321}">
                <p14:modId xmlns:p14="http://schemas.microsoft.com/office/powerpoint/2010/main" val="529728343"/>
              </p:ext>
            </p:extLst>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123387" y="96585"/>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4.1.1.1</a:t>
            </a:r>
            <a:r>
              <a:rPr lang="zh-CN" altLang="en-US" sz="1200" dirty="0">
                <a:solidFill>
                  <a:schemeClr val="bg1">
                    <a:lumMod val="75000"/>
                  </a:schemeClr>
                </a:solidFill>
                <a:latin typeface="SimSun" charset="-122"/>
                <a:ea typeface="SimSun" charset="-122"/>
                <a:cs typeface="SimSun" charset="-122"/>
              </a:rPr>
              <a:t>需求价格弹性的概念</a:t>
            </a:r>
          </a:p>
        </p:txBody>
      </p:sp>
    </p:spTree>
    <p:extLst>
      <p:ext uri="{BB962C8B-B14F-4D97-AF65-F5344CB8AC3E}">
        <p14:creationId xmlns:p14="http://schemas.microsoft.com/office/powerpoint/2010/main" val="16158035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4.1.1</a:t>
            </a:r>
            <a:r>
              <a:rPr lang="zh-CN" altLang="en-US" sz="2800" dirty="0" smtClean="0">
                <a:latin typeface="Microsoft YaHei" charset="-122"/>
                <a:ea typeface="Microsoft YaHei" charset="-122"/>
                <a:cs typeface="Microsoft YaHei" charset="-122"/>
              </a:rPr>
              <a:t> 需求价格弹性</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一、需求价格弹性</a:t>
            </a:r>
            <a:r>
              <a:rPr kumimoji="1" lang="zh-CN" altLang="en-US" sz="2000" smtClean="0">
                <a:latin typeface="Microsoft YaHei" charset="-122"/>
                <a:ea typeface="Microsoft YaHei" charset="-122"/>
                <a:cs typeface="Microsoft YaHei" charset="-122"/>
              </a:rPr>
              <a:t>的概念</a:t>
            </a:r>
            <a:endParaRPr kumimoji="1" lang="zh-CN" altLang="en-US" sz="2000" dirty="0">
              <a:latin typeface="Microsoft YaHei" charset="-122"/>
              <a:ea typeface="Microsoft YaHei" charset="-122"/>
              <a:cs typeface="Microsoft YaHei" charset="-122"/>
            </a:endParaRPr>
          </a:p>
        </p:txBody>
      </p:sp>
      <p:graphicFrame>
        <p:nvGraphicFramePr>
          <p:cNvPr id="9" name="图表 8"/>
          <p:cNvGraphicFramePr/>
          <p:nvPr>
            <p:extLst/>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矩形 1"/>
          <p:cNvSpPr/>
          <p:nvPr/>
        </p:nvSpPr>
        <p:spPr>
          <a:xfrm>
            <a:off x="123387" y="96585"/>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4.1.1.1</a:t>
            </a:r>
            <a:r>
              <a:rPr lang="zh-CN" altLang="en-US" sz="1200" dirty="0">
                <a:solidFill>
                  <a:schemeClr val="bg1">
                    <a:lumMod val="75000"/>
                  </a:schemeClr>
                </a:solidFill>
                <a:latin typeface="SimSun" charset="-122"/>
                <a:ea typeface="SimSun" charset="-122"/>
                <a:cs typeface="SimSun" charset="-122"/>
              </a:rPr>
              <a:t>需求价格弹性的概念</a:t>
            </a:r>
          </a:p>
        </p:txBody>
      </p:sp>
      <p:sp>
        <p:nvSpPr>
          <p:cNvPr id="7" name="圆角矩形 6"/>
          <p:cNvSpPr/>
          <p:nvPr/>
        </p:nvSpPr>
        <p:spPr>
          <a:xfrm>
            <a:off x="123387" y="2763593"/>
            <a:ext cx="2811048" cy="54392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第一</a:t>
            </a:r>
            <a:r>
              <a:rPr kumimoji="1" lang="zh-CN" altLang="en-US" sz="2400" smtClean="0">
                <a:latin typeface="Microsoft YaHei" charset="-122"/>
                <a:ea typeface="Microsoft YaHei" charset="-122"/>
                <a:cs typeface="Microsoft YaHei" charset="-122"/>
              </a:rPr>
              <a:t>种：一般公式</a:t>
            </a:r>
            <a:endParaRPr kumimoji="1" lang="zh-CN" altLang="en-US" sz="2400">
              <a:latin typeface="Microsoft YaHei" charset="-122"/>
              <a:ea typeface="Microsoft YaHei" charset="-122"/>
              <a:cs typeface="Microsoft YaHei"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405154788"/>
              </p:ext>
            </p:extLst>
          </p:nvPr>
        </p:nvGraphicFramePr>
        <p:xfrm>
          <a:off x="2934435" y="2340057"/>
          <a:ext cx="7426114" cy="1390994"/>
        </p:xfrm>
        <a:graphic>
          <a:graphicData uri="http://schemas.openxmlformats.org/presentationml/2006/ole">
            <mc:AlternateContent xmlns:mc="http://schemas.openxmlformats.org/markup-compatibility/2006">
              <mc:Choice xmlns:v="urn:schemas-microsoft-com:vml" Requires="v">
                <p:oleObj spid="_x0000_s182283" r:id="rId9" imgW="4203360" imgH="787320" progId="Equation.KSEE3">
                  <p:embed/>
                </p:oleObj>
              </mc:Choice>
              <mc:Fallback>
                <p:oleObj r:id="rId9" imgW="4203360" imgH="787320" progId="Equation.KSEE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34435" y="2340057"/>
                        <a:ext cx="7426114" cy="1390994"/>
                      </a:xfrm>
                      <a:prstGeom prst="rect">
                        <a:avLst/>
                      </a:prstGeom>
                      <a:noFill/>
                    </p:spPr>
                  </p:pic>
                </p:oleObj>
              </mc:Fallback>
            </mc:AlternateContent>
          </a:graphicData>
        </a:graphic>
      </p:graphicFrame>
      <p:sp>
        <p:nvSpPr>
          <p:cNvPr id="11" name="矩形 10"/>
          <p:cNvSpPr/>
          <p:nvPr/>
        </p:nvSpPr>
        <p:spPr>
          <a:xfrm>
            <a:off x="2131944" y="3847011"/>
            <a:ext cx="6406938" cy="1938992"/>
          </a:xfrm>
          <a:prstGeom prst="rect">
            <a:avLst/>
          </a:prstGeom>
          <a:ln>
            <a:solidFill>
              <a:schemeClr val="accent1"/>
            </a:solidFill>
          </a:ln>
        </p:spPr>
        <p:txBody>
          <a:bodyPr wrap="square">
            <a:spAutoFit/>
          </a:bodyPr>
          <a:lstStyle/>
          <a:p>
            <a:pPr>
              <a:lnSpc>
                <a:spcPct val="150000"/>
              </a:lnSpc>
            </a:pPr>
            <a:r>
              <a:rPr lang="en-US" altLang="zh-CN" sz="2000" kern="100" dirty="0" smtClean="0">
                <a:latin typeface="Microsoft YaHei" charset="-122"/>
                <a:ea typeface="Microsoft YaHei" charset="-122"/>
                <a:cs typeface="Microsoft YaHei" charset="-122"/>
              </a:rPr>
              <a:t>E</a:t>
            </a:r>
            <a:r>
              <a:rPr lang="en-US" altLang="zh-CN" sz="2000" kern="100" baseline="-25000" dirty="0" smtClean="0">
                <a:latin typeface="Microsoft YaHei" charset="-122"/>
                <a:ea typeface="Microsoft YaHei" charset="-122"/>
                <a:cs typeface="Microsoft YaHei" charset="-122"/>
              </a:rPr>
              <a:t>d</a:t>
            </a:r>
            <a:r>
              <a:rPr lang="zh-CN" altLang="en-US" sz="2000" kern="100" dirty="0">
                <a:latin typeface="Microsoft YaHei" charset="-122"/>
                <a:ea typeface="Microsoft YaHei" charset="-122"/>
                <a:cs typeface="Microsoft YaHei" charset="-122"/>
              </a:rPr>
              <a:t>为需求价格弹性</a:t>
            </a:r>
            <a:r>
              <a:rPr lang="zh-CN" altLang="en-US" sz="2000" kern="100" dirty="0" smtClean="0">
                <a:latin typeface="Microsoft YaHei" charset="-122"/>
                <a:ea typeface="Microsoft YaHei" charset="-122"/>
                <a:cs typeface="Microsoft YaHei" charset="-122"/>
              </a:rPr>
              <a:t>系数 </a:t>
            </a:r>
            <a:endParaRPr lang="en-US" altLang="zh-CN" sz="2000" kern="100" dirty="0" smtClean="0">
              <a:latin typeface="Microsoft YaHei" charset="-122"/>
              <a:ea typeface="Microsoft YaHei" charset="-122"/>
              <a:cs typeface="Microsoft YaHei" charset="-122"/>
            </a:endParaRPr>
          </a:p>
          <a:p>
            <a:pPr>
              <a:lnSpc>
                <a:spcPct val="150000"/>
              </a:lnSpc>
            </a:pPr>
            <a:r>
              <a:rPr lang="en-US" altLang="zh-CN" sz="2000" kern="100" dirty="0" smtClean="0">
                <a:latin typeface="Microsoft YaHei" charset="-122"/>
                <a:ea typeface="Microsoft YaHei" charset="-122"/>
                <a:cs typeface="Microsoft YaHei" charset="-122"/>
              </a:rPr>
              <a:t>Q</a:t>
            </a:r>
            <a:r>
              <a:rPr lang="zh-CN" altLang="en-US" sz="2000" kern="100" dirty="0">
                <a:latin typeface="Microsoft YaHei" charset="-122"/>
                <a:ea typeface="Microsoft YaHei" charset="-122"/>
                <a:cs typeface="Microsoft YaHei" charset="-122"/>
              </a:rPr>
              <a:t>为商品</a:t>
            </a:r>
            <a:r>
              <a:rPr lang="zh-CN" altLang="en-US" sz="2000" kern="100" dirty="0" smtClean="0">
                <a:latin typeface="Microsoft YaHei" charset="-122"/>
                <a:ea typeface="Microsoft YaHei" charset="-122"/>
                <a:cs typeface="Microsoft YaHei" charset="-122"/>
              </a:rPr>
              <a:t>需求量</a:t>
            </a:r>
            <a:r>
              <a:rPr lang="zh-CN" altLang="en-US" sz="2000" kern="100" dirty="0">
                <a:latin typeface="Microsoft YaHei" charset="-122"/>
                <a:ea typeface="Microsoft YaHei" charset="-122"/>
                <a:cs typeface="Microsoft YaHei" charset="-122"/>
              </a:rPr>
              <a:t>。 △</a:t>
            </a:r>
            <a:r>
              <a:rPr lang="en-US" altLang="zh-CN" sz="2000" kern="100" dirty="0">
                <a:latin typeface="Microsoft YaHei" charset="-122"/>
                <a:ea typeface="Microsoft YaHei" charset="-122"/>
                <a:cs typeface="Microsoft YaHei" charset="-122"/>
              </a:rPr>
              <a:t>Q</a:t>
            </a:r>
            <a:r>
              <a:rPr lang="zh-CN" altLang="en-US" sz="2000" kern="100" dirty="0">
                <a:latin typeface="Microsoft YaHei" charset="-122"/>
                <a:ea typeface="Microsoft YaHei" charset="-122"/>
                <a:cs typeface="Microsoft YaHei" charset="-122"/>
              </a:rPr>
              <a:t>为商品需求量的变化量</a:t>
            </a:r>
            <a:endParaRPr lang="en-US" altLang="zh-CN" sz="2000" kern="100" dirty="0" smtClean="0">
              <a:latin typeface="Microsoft YaHei" charset="-122"/>
              <a:ea typeface="Microsoft YaHei" charset="-122"/>
              <a:cs typeface="Microsoft YaHei" charset="-122"/>
            </a:endParaRPr>
          </a:p>
          <a:p>
            <a:pPr>
              <a:lnSpc>
                <a:spcPct val="150000"/>
              </a:lnSpc>
            </a:pPr>
            <a:r>
              <a:rPr lang="en-US" altLang="zh-CN" sz="2000" kern="100" dirty="0" smtClean="0">
                <a:latin typeface="Microsoft YaHei" charset="-122"/>
                <a:ea typeface="Microsoft YaHei" charset="-122"/>
                <a:cs typeface="Microsoft YaHei" charset="-122"/>
              </a:rPr>
              <a:t>P</a:t>
            </a:r>
            <a:r>
              <a:rPr lang="zh-CN" altLang="en-US" sz="2000" kern="100" dirty="0">
                <a:latin typeface="Microsoft YaHei" charset="-122"/>
                <a:ea typeface="Microsoft YaHei" charset="-122"/>
                <a:cs typeface="Microsoft YaHei" charset="-122"/>
              </a:rPr>
              <a:t>为商品</a:t>
            </a:r>
            <a:r>
              <a:rPr lang="zh-CN" altLang="en-US" sz="2000" kern="100" dirty="0" smtClean="0">
                <a:latin typeface="Microsoft YaHei" charset="-122"/>
                <a:ea typeface="Microsoft YaHei" charset="-122"/>
                <a:cs typeface="Microsoft YaHei" charset="-122"/>
              </a:rPr>
              <a:t>价格</a:t>
            </a:r>
            <a:r>
              <a:rPr lang="zh-CN" altLang="en-US" sz="2000" kern="100" dirty="0">
                <a:latin typeface="Microsoft YaHei" charset="-122"/>
                <a:ea typeface="Microsoft YaHei" charset="-122"/>
                <a:cs typeface="Microsoft YaHei" charset="-122"/>
              </a:rPr>
              <a:t>。 △</a:t>
            </a:r>
            <a:r>
              <a:rPr lang="en-US" altLang="zh-CN" sz="2000" kern="100" dirty="0">
                <a:latin typeface="Microsoft YaHei" charset="-122"/>
                <a:ea typeface="Microsoft YaHei" charset="-122"/>
                <a:cs typeface="Microsoft YaHei" charset="-122"/>
              </a:rPr>
              <a:t>P</a:t>
            </a:r>
            <a:r>
              <a:rPr lang="zh-CN" altLang="en-US" sz="2000" kern="100" dirty="0">
                <a:latin typeface="Microsoft YaHei" charset="-122"/>
                <a:ea typeface="Microsoft YaHei" charset="-122"/>
                <a:cs typeface="Microsoft YaHei" charset="-122"/>
              </a:rPr>
              <a:t>为商品价格的变化</a:t>
            </a:r>
            <a:r>
              <a:rPr lang="zh-CN" altLang="en-US" sz="2000" kern="100" dirty="0" smtClean="0">
                <a:latin typeface="Microsoft YaHei" charset="-122"/>
                <a:ea typeface="Microsoft YaHei" charset="-122"/>
                <a:cs typeface="Microsoft YaHei" charset="-122"/>
              </a:rPr>
              <a:t>量</a:t>
            </a:r>
            <a:endParaRPr lang="en-US" altLang="zh-CN" sz="2000" kern="100" dirty="0" smtClean="0">
              <a:latin typeface="Microsoft YaHei" charset="-122"/>
              <a:ea typeface="Microsoft YaHei" charset="-122"/>
              <a:cs typeface="Microsoft YaHei" charset="-122"/>
            </a:endParaRPr>
          </a:p>
          <a:p>
            <a:pPr>
              <a:lnSpc>
                <a:spcPct val="150000"/>
              </a:lnSpc>
            </a:pPr>
            <a:r>
              <a:rPr lang="en-US" altLang="zh-CN" sz="2000" kern="100" dirty="0">
                <a:latin typeface="Microsoft YaHei" charset="-122"/>
                <a:ea typeface="Microsoft YaHei" charset="-122"/>
                <a:cs typeface="Microsoft YaHei" charset="-122"/>
              </a:rPr>
              <a:t>Q</a:t>
            </a:r>
            <a:r>
              <a:rPr lang="zh-CN" altLang="en-US" sz="2000" kern="100" dirty="0">
                <a:latin typeface="Microsoft YaHei" charset="-122"/>
                <a:ea typeface="Microsoft YaHei" charset="-122"/>
                <a:cs typeface="Microsoft YaHei" charset="-122"/>
              </a:rPr>
              <a:t>和</a:t>
            </a:r>
            <a:r>
              <a:rPr lang="en-US" altLang="zh-CN" sz="2000" kern="100" dirty="0">
                <a:latin typeface="Microsoft YaHei" charset="-122"/>
                <a:ea typeface="Microsoft YaHei" charset="-122"/>
                <a:cs typeface="Microsoft YaHei" charset="-122"/>
              </a:rPr>
              <a:t>P</a:t>
            </a:r>
            <a:r>
              <a:rPr lang="zh-CN" altLang="en-US" sz="2000" kern="100" dirty="0">
                <a:latin typeface="Microsoft YaHei" charset="-122"/>
                <a:ea typeface="Microsoft YaHei" charset="-122"/>
                <a:cs typeface="Microsoft YaHei" charset="-122"/>
              </a:rPr>
              <a:t>的值分别是</a:t>
            </a:r>
            <a:r>
              <a:rPr lang="zh-CN" altLang="en-US" sz="2000" kern="100" dirty="0">
                <a:solidFill>
                  <a:srgbClr val="C00000"/>
                </a:solidFill>
                <a:latin typeface="Microsoft YaHei" charset="-122"/>
                <a:ea typeface="Microsoft YaHei" charset="-122"/>
                <a:cs typeface="Microsoft YaHei" charset="-122"/>
              </a:rPr>
              <a:t>变化前</a:t>
            </a:r>
            <a:r>
              <a:rPr lang="zh-CN" altLang="en-US" sz="2000" kern="100" dirty="0">
                <a:latin typeface="Microsoft YaHei" charset="-122"/>
                <a:ea typeface="Microsoft YaHei" charset="-122"/>
                <a:cs typeface="Microsoft YaHei" charset="-122"/>
              </a:rPr>
              <a:t>的</a:t>
            </a:r>
            <a:r>
              <a:rPr lang="zh-CN" altLang="en-US" sz="2000" kern="100" dirty="0">
                <a:solidFill>
                  <a:srgbClr val="C00000"/>
                </a:solidFill>
                <a:latin typeface="Microsoft YaHei" charset="-122"/>
                <a:ea typeface="Microsoft YaHei" charset="-122"/>
                <a:cs typeface="Microsoft YaHei" charset="-122"/>
              </a:rPr>
              <a:t>商品需求量</a:t>
            </a:r>
            <a:r>
              <a:rPr lang="zh-CN" altLang="en-US" sz="2000" kern="100" dirty="0">
                <a:latin typeface="Microsoft YaHei" charset="-122"/>
                <a:ea typeface="Microsoft YaHei" charset="-122"/>
                <a:cs typeface="Microsoft YaHei" charset="-122"/>
              </a:rPr>
              <a:t>和</a:t>
            </a:r>
            <a:r>
              <a:rPr lang="zh-CN" altLang="en-US" sz="2000" kern="100" dirty="0">
                <a:solidFill>
                  <a:srgbClr val="C00000"/>
                </a:solidFill>
                <a:latin typeface="Microsoft YaHei" charset="-122"/>
                <a:ea typeface="Microsoft YaHei" charset="-122"/>
                <a:cs typeface="Microsoft YaHei" charset="-122"/>
              </a:rPr>
              <a:t>商品价格</a:t>
            </a:r>
            <a:r>
              <a:rPr lang="zh-CN" altLang="en-US" sz="2000" kern="100" dirty="0" smtClean="0">
                <a:latin typeface="Microsoft YaHei" charset="-122"/>
                <a:ea typeface="Microsoft YaHei" charset="-122"/>
                <a:cs typeface="Microsoft YaHei" charset="-122"/>
              </a:rPr>
              <a:t>。</a:t>
            </a:r>
            <a:endParaRPr lang="en-US" altLang="zh-CN" sz="2000" kern="1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254737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4.1.1</a:t>
            </a:r>
            <a:r>
              <a:rPr lang="zh-CN" altLang="en-US" sz="2800" dirty="0" smtClean="0">
                <a:latin typeface="Microsoft YaHei" charset="-122"/>
                <a:ea typeface="Microsoft YaHei" charset="-122"/>
                <a:cs typeface="Microsoft YaHei" charset="-122"/>
              </a:rPr>
              <a:t> 需求价格弹性</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一、需求价格弹性</a:t>
            </a:r>
            <a:r>
              <a:rPr kumimoji="1" lang="zh-CN" altLang="en-US" sz="2000" smtClean="0">
                <a:latin typeface="Microsoft YaHei" charset="-122"/>
                <a:ea typeface="Microsoft YaHei" charset="-122"/>
                <a:cs typeface="Microsoft YaHei" charset="-122"/>
              </a:rPr>
              <a:t>的概念</a:t>
            </a:r>
            <a:endParaRPr kumimoji="1" lang="zh-CN" altLang="en-US" sz="2000" dirty="0">
              <a:latin typeface="Microsoft YaHei" charset="-122"/>
              <a:ea typeface="Microsoft YaHei" charset="-122"/>
              <a:cs typeface="Microsoft YaHei" charset="-122"/>
            </a:endParaRPr>
          </a:p>
        </p:txBody>
      </p:sp>
      <p:graphicFrame>
        <p:nvGraphicFramePr>
          <p:cNvPr id="9" name="图表 8"/>
          <p:cNvGraphicFramePr/>
          <p:nvPr>
            <p:extLst/>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矩形 1"/>
          <p:cNvSpPr/>
          <p:nvPr/>
        </p:nvSpPr>
        <p:spPr>
          <a:xfrm>
            <a:off x="123387" y="96585"/>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4.1.1.1</a:t>
            </a:r>
            <a:r>
              <a:rPr lang="zh-CN" altLang="en-US" sz="1200" dirty="0">
                <a:solidFill>
                  <a:schemeClr val="bg1">
                    <a:lumMod val="75000"/>
                  </a:schemeClr>
                </a:solidFill>
                <a:latin typeface="SimSun" charset="-122"/>
                <a:ea typeface="SimSun" charset="-122"/>
                <a:cs typeface="SimSun" charset="-122"/>
              </a:rPr>
              <a:t>需求价格弹性的概念</a:t>
            </a:r>
          </a:p>
        </p:txBody>
      </p:sp>
      <p:graphicFrame>
        <p:nvGraphicFramePr>
          <p:cNvPr id="10" name="对象 9"/>
          <p:cNvGraphicFramePr>
            <a:graphicFrameLocks noChangeAspect="1"/>
          </p:cNvGraphicFramePr>
          <p:nvPr>
            <p:extLst>
              <p:ext uri="{D42A27DB-BD31-4B8C-83A1-F6EECF244321}">
                <p14:modId xmlns:p14="http://schemas.microsoft.com/office/powerpoint/2010/main" val="405154788"/>
              </p:ext>
            </p:extLst>
          </p:nvPr>
        </p:nvGraphicFramePr>
        <p:xfrm>
          <a:off x="2934435" y="2340057"/>
          <a:ext cx="7426114" cy="1390994"/>
        </p:xfrm>
        <a:graphic>
          <a:graphicData uri="http://schemas.openxmlformats.org/presentationml/2006/ole">
            <mc:AlternateContent xmlns:mc="http://schemas.openxmlformats.org/markup-compatibility/2006">
              <mc:Choice xmlns:v="urn:schemas-microsoft-com:vml" Requires="v">
                <p:oleObj spid="_x0000_s184331" r:id="rId9" imgW="4203360" imgH="787320" progId="Equation.KSEE3">
                  <p:embed/>
                </p:oleObj>
              </mc:Choice>
              <mc:Fallback>
                <p:oleObj r:id="rId9" imgW="4203360" imgH="787320" progId="Equation.KSEE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34435" y="2340057"/>
                        <a:ext cx="7426114" cy="1390994"/>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2" name="文本框 11"/>
              <p:cNvSpPr txBox="1"/>
              <p:nvPr/>
            </p:nvSpPr>
            <p:spPr>
              <a:xfrm>
                <a:off x="8044318" y="4298849"/>
                <a:ext cx="3980330" cy="1769652"/>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化简过程：</a:t>
                </a:r>
                <a:endParaRPr kumimoji="1" lang="en-US" altLang="zh-CN" sz="2400" dirty="0" smtClean="0">
                  <a:latin typeface="Microsoft YaHei" charset="-122"/>
                  <a:ea typeface="Microsoft YaHei" charset="-122"/>
                  <a:cs typeface="Microsoft YaHei" charset="-122"/>
                </a:endParaRPr>
              </a:p>
              <a:p>
                <a:pPr>
                  <a:lnSpc>
                    <a:spcPct val="150000"/>
                  </a:lnSpc>
                </a:pPr>
                <a14:m>
                  <m:oMathPara xmlns:m="http://schemas.openxmlformats.org/officeDocument/2006/math">
                    <m:oMathParaPr>
                      <m:jc m:val="left"/>
                    </m:oMathParaPr>
                    <m:oMath xmlns:m="http://schemas.openxmlformats.org/officeDocument/2006/math">
                      <m:f>
                        <m:fPr>
                          <m:ctrlPr>
                            <a:rPr kumimoji="1" lang="mr-IN" altLang="zh-CN" sz="2400" i="1" smtClean="0">
                              <a:latin typeface="Cambria Math" charset="0"/>
                            </a:rPr>
                          </m:ctrlPr>
                        </m:fPr>
                        <m:num>
                          <m:r>
                            <a:rPr kumimoji="1" lang="zh-CN" altLang="en-US" sz="2400" b="0" i="1" smtClean="0">
                              <a:latin typeface="Cambria Math" charset="0"/>
                            </a:rPr>
                            <m:t>△</m:t>
                          </m:r>
                          <m:r>
                            <a:rPr kumimoji="1" lang="en-US" altLang="zh-CN" sz="2400" b="0" i="1" smtClean="0">
                              <a:latin typeface="Cambria Math" charset="0"/>
                            </a:rPr>
                            <m:t>𝑄</m:t>
                          </m:r>
                        </m:num>
                        <m:den>
                          <m:r>
                            <a:rPr kumimoji="1" lang="en-US" altLang="zh-CN" sz="2400" b="0" i="1" smtClean="0">
                              <a:latin typeface="Cambria Math" charset="0"/>
                            </a:rPr>
                            <m:t>𝑄</m:t>
                          </m:r>
                        </m:den>
                      </m:f>
                      <m:r>
                        <a:rPr kumimoji="1" lang="en-US" altLang="zh-CN" sz="2400" b="0" i="1" smtClean="0">
                          <a:latin typeface="Cambria Math" charset="0"/>
                        </a:rPr>
                        <m:t>×</m:t>
                      </m:r>
                      <m:f>
                        <m:fPr>
                          <m:ctrlPr>
                            <a:rPr kumimoji="1" lang="mr-IN" altLang="zh-CN" sz="2400" i="1">
                              <a:latin typeface="Cambria Math" charset="0"/>
                            </a:rPr>
                          </m:ctrlPr>
                        </m:fPr>
                        <m:num>
                          <m:r>
                            <a:rPr kumimoji="1" lang="en-US" altLang="zh-CN" sz="2400" b="0" i="1" smtClean="0">
                              <a:latin typeface="Cambria Math" charset="0"/>
                            </a:rPr>
                            <m:t>𝑃</m:t>
                          </m:r>
                        </m:num>
                        <m:den>
                          <m:r>
                            <a:rPr kumimoji="1" lang="zh-CN" altLang="en-US" sz="2400" b="0" i="1" smtClean="0">
                              <a:latin typeface="Cambria Math" charset="0"/>
                            </a:rPr>
                            <m:t>△</m:t>
                          </m:r>
                          <m:r>
                            <a:rPr kumimoji="1" lang="en-US" altLang="zh-CN" sz="2400" b="0" i="1" smtClean="0">
                              <a:latin typeface="Cambria Math" charset="0"/>
                            </a:rPr>
                            <m:t>𝑃</m:t>
                          </m:r>
                        </m:den>
                      </m:f>
                      <m:r>
                        <a:rPr kumimoji="1" lang="en-US" altLang="zh-CN" sz="2400" b="0" i="1" smtClean="0">
                          <a:latin typeface="Cambria Math" charset="0"/>
                        </a:rPr>
                        <m:t>=</m:t>
                      </m:r>
                      <m:f>
                        <m:fPr>
                          <m:ctrlPr>
                            <a:rPr kumimoji="1" lang="mr-IN" altLang="zh-CN" sz="2400" i="1">
                              <a:latin typeface="Cambria Math" charset="0"/>
                            </a:rPr>
                          </m:ctrlPr>
                        </m:fPr>
                        <m:num>
                          <m:r>
                            <a:rPr kumimoji="1" lang="zh-CN" altLang="en-US" sz="2400" i="1">
                              <a:latin typeface="Cambria Math" charset="0"/>
                            </a:rPr>
                            <m:t>△</m:t>
                          </m:r>
                          <m:r>
                            <a:rPr kumimoji="1" lang="en-US" altLang="zh-CN" sz="2400" i="1">
                              <a:latin typeface="Cambria Math" charset="0"/>
                            </a:rPr>
                            <m:t>𝑄</m:t>
                          </m:r>
                        </m:num>
                        <m:den>
                          <m:r>
                            <a:rPr kumimoji="1" lang="zh-CN" altLang="en-US" sz="2400" i="1">
                              <a:latin typeface="Cambria Math" charset="0"/>
                            </a:rPr>
                            <m:t>△</m:t>
                          </m:r>
                          <m:r>
                            <a:rPr kumimoji="1" lang="en-US" altLang="zh-CN" sz="2400" i="1">
                              <a:latin typeface="Cambria Math" charset="0"/>
                            </a:rPr>
                            <m:t>𝑃</m:t>
                          </m:r>
                        </m:den>
                      </m:f>
                      <m:r>
                        <a:rPr kumimoji="1" lang="en-US" altLang="zh-CN" sz="2400" i="1">
                          <a:latin typeface="Cambria Math" charset="0"/>
                        </a:rPr>
                        <m:t>×</m:t>
                      </m:r>
                      <m:f>
                        <m:fPr>
                          <m:ctrlPr>
                            <a:rPr kumimoji="1" lang="mr-IN" altLang="zh-CN" sz="2400" i="1">
                              <a:latin typeface="Cambria Math" charset="0"/>
                            </a:rPr>
                          </m:ctrlPr>
                        </m:fPr>
                        <m:num>
                          <m:r>
                            <a:rPr kumimoji="1" lang="en-US" altLang="zh-CN" sz="2400" i="1">
                              <a:latin typeface="Cambria Math" charset="0"/>
                            </a:rPr>
                            <m:t>𝑃</m:t>
                          </m:r>
                        </m:num>
                        <m:den>
                          <m:r>
                            <a:rPr kumimoji="1" lang="en-US" altLang="zh-CN" sz="2400" b="0" i="1" smtClean="0">
                              <a:latin typeface="Cambria Math" charset="0"/>
                            </a:rPr>
                            <m:t>𝑄</m:t>
                          </m:r>
                        </m:den>
                      </m:f>
                    </m:oMath>
                  </m:oMathPara>
                </a14:m>
                <a:endParaRPr kumimoji="1" lang="zh-CN" altLang="en-US" sz="24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8044318" y="4298849"/>
                <a:ext cx="3980330" cy="1769652"/>
              </a:xfrm>
              <a:prstGeom prst="rect">
                <a:avLst/>
              </a:prstGeom>
              <a:blipFill rotWithShape="0">
                <a:blip r:embed="rId11"/>
                <a:stretch>
                  <a:fillRect l="-2450"/>
                </a:stretch>
              </a:blipFill>
            </p:spPr>
            <p:txBody>
              <a:bodyPr/>
              <a:lstStyle/>
              <a:p>
                <a:r>
                  <a:rPr lang="zh-CN" altLang="en-US">
                    <a:noFill/>
                  </a:rPr>
                  <a:t> </a:t>
                </a:r>
              </a:p>
            </p:txBody>
          </p:sp>
        </mc:Fallback>
      </mc:AlternateContent>
      <p:sp>
        <p:nvSpPr>
          <p:cNvPr id="13" name="圆角矩形 12"/>
          <p:cNvSpPr/>
          <p:nvPr/>
        </p:nvSpPr>
        <p:spPr>
          <a:xfrm>
            <a:off x="123387" y="2763593"/>
            <a:ext cx="2811048" cy="54392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第一</a:t>
            </a:r>
            <a:r>
              <a:rPr kumimoji="1" lang="zh-CN" altLang="en-US" sz="2400" smtClean="0">
                <a:latin typeface="Microsoft YaHei" charset="-122"/>
                <a:ea typeface="Microsoft YaHei" charset="-122"/>
                <a:cs typeface="Microsoft YaHei" charset="-122"/>
              </a:rPr>
              <a:t>种：一般公式</a:t>
            </a:r>
            <a:endParaRPr kumimoji="1" lang="zh-CN" altLang="en-US" sz="240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1336092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4.1.1</a:t>
            </a:r>
            <a:r>
              <a:rPr lang="zh-CN" altLang="en-US" sz="2800" dirty="0" smtClean="0">
                <a:latin typeface="Microsoft YaHei" charset="-122"/>
                <a:ea typeface="Microsoft YaHei" charset="-122"/>
                <a:cs typeface="Microsoft YaHei" charset="-122"/>
              </a:rPr>
              <a:t> 需求价格弹性</a:t>
            </a:r>
            <a:endParaRPr lang="zh-CN" altLang="en-US" sz="2800" dirty="0">
              <a:latin typeface="Microsoft YaHei" charset="-122"/>
              <a:ea typeface="Microsoft YaHei" charset="-122"/>
              <a:cs typeface="Microsoft YaHei" charset="-122"/>
            </a:endParaRPr>
          </a:p>
        </p:txBody>
      </p:sp>
      <p:sp>
        <p:nvSpPr>
          <p:cNvPr id="19" name="文本框 18"/>
          <p:cNvSpPr txBox="1"/>
          <p:nvPr/>
        </p:nvSpPr>
        <p:spPr>
          <a:xfrm>
            <a:off x="1288869" y="3056660"/>
            <a:ext cx="11103894" cy="1938992"/>
          </a:xfrm>
          <a:prstGeom prst="rect">
            <a:avLst/>
          </a:prstGeom>
          <a:noFill/>
        </p:spPr>
        <p:txBody>
          <a:bodyPr wrap="square" rtlCol="0">
            <a:spAutoFit/>
          </a:bodyPr>
          <a:lstStyle/>
          <a:p>
            <a:pPr>
              <a:lnSpc>
                <a:spcPct val="150000"/>
              </a:lnSpc>
            </a:pPr>
            <a:r>
              <a:rPr kumimoji="1" lang="en-US" altLang="zh-CN" sz="2000" dirty="0" smtClean="0">
                <a:latin typeface="Microsoft YaHei" charset="-122"/>
                <a:ea typeface="Microsoft YaHei" charset="-122"/>
                <a:cs typeface="Microsoft YaHei" charset="-122"/>
              </a:rPr>
              <a:t>Q</a:t>
            </a:r>
            <a:r>
              <a:rPr kumimoji="1" lang="zh-CN" altLang="en-US" sz="2000" dirty="0">
                <a:latin typeface="Microsoft YaHei" charset="-122"/>
                <a:ea typeface="Microsoft YaHei" charset="-122"/>
                <a:cs typeface="Microsoft YaHei" charset="-122"/>
              </a:rPr>
              <a:t>与</a:t>
            </a:r>
            <a:r>
              <a:rPr kumimoji="1" lang="en-US" altLang="zh-CN" sz="2000" dirty="0">
                <a:latin typeface="Microsoft YaHei" charset="-122"/>
                <a:ea typeface="Microsoft YaHei" charset="-122"/>
                <a:cs typeface="Microsoft YaHei" charset="-122"/>
              </a:rPr>
              <a:t>P</a:t>
            </a:r>
            <a:r>
              <a:rPr kumimoji="1" lang="zh-CN" altLang="en-US" sz="2000" dirty="0">
                <a:latin typeface="Microsoft YaHei" charset="-122"/>
                <a:ea typeface="Microsoft YaHei" charset="-122"/>
                <a:cs typeface="Microsoft YaHei" charset="-122"/>
              </a:rPr>
              <a:t>取其需求量和价格变化前后的平均值</a:t>
            </a:r>
            <a:r>
              <a:rPr kumimoji="1" lang="zh-CN" altLang="en-US" sz="2000" dirty="0" smtClean="0">
                <a:latin typeface="Microsoft YaHei" charset="-122"/>
                <a:ea typeface="Microsoft YaHei" charset="-122"/>
                <a:cs typeface="Microsoft YaHei" charset="-122"/>
              </a:rPr>
              <a:t>，叫</a:t>
            </a:r>
            <a:r>
              <a:rPr kumimoji="1" lang="zh-CN" altLang="en-US" sz="2000" dirty="0" smtClean="0">
                <a:solidFill>
                  <a:srgbClr val="C00000"/>
                </a:solidFill>
                <a:latin typeface="Microsoft YaHei" charset="-122"/>
                <a:ea typeface="Microsoft YaHei" charset="-122"/>
                <a:cs typeface="Microsoft YaHei" charset="-122"/>
              </a:rPr>
              <a:t>弧弹性（平均弹性）</a:t>
            </a:r>
            <a:r>
              <a:rPr kumimoji="1" lang="zh-CN" altLang="en-US" sz="2000" dirty="0" smtClean="0">
                <a:latin typeface="Microsoft YaHei" charset="-122"/>
                <a:ea typeface="Microsoft YaHei" charset="-122"/>
                <a:cs typeface="Microsoft YaHei" charset="-122"/>
              </a:rPr>
              <a:t>其</a:t>
            </a:r>
            <a:r>
              <a:rPr kumimoji="1" lang="zh-CN" altLang="en-US" sz="2000" dirty="0">
                <a:latin typeface="Microsoft YaHei" charset="-122"/>
                <a:ea typeface="Microsoft YaHei" charset="-122"/>
                <a:cs typeface="Microsoft YaHei" charset="-122"/>
              </a:rPr>
              <a:t>计算公式为</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p:txBody>
      </p:sp>
      <p:graphicFrame>
        <p:nvGraphicFramePr>
          <p:cNvPr id="9" name="图表 8"/>
          <p:cNvGraphicFramePr/>
          <p:nvPr>
            <p:extLst/>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对象 4"/>
          <p:cNvGraphicFramePr>
            <a:graphicFrameLocks noChangeAspect="1"/>
          </p:cNvGraphicFramePr>
          <p:nvPr>
            <p:extLst/>
          </p:nvPr>
        </p:nvGraphicFramePr>
        <p:xfrm>
          <a:off x="2231656" y="3695232"/>
          <a:ext cx="7330518" cy="1074300"/>
        </p:xfrm>
        <a:graphic>
          <a:graphicData uri="http://schemas.openxmlformats.org/presentationml/2006/ole">
            <mc:AlternateContent xmlns:mc="http://schemas.openxmlformats.org/markup-compatibility/2006">
              <mc:Choice xmlns:v="urn:schemas-microsoft-com:vml" Requires="v">
                <p:oleObj spid="_x0000_s185355" r:id="rId9" imgW="2946240" imgH="431640" progId="Equation.KSEE3">
                  <p:embed/>
                </p:oleObj>
              </mc:Choice>
              <mc:Fallback>
                <p:oleObj r:id="rId9" imgW="2946240" imgH="431640" progId="Equation.KSEE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31656" y="3695232"/>
                        <a:ext cx="7330518" cy="1074300"/>
                      </a:xfrm>
                      <a:prstGeom prst="rect">
                        <a:avLst/>
                      </a:prstGeom>
                      <a:noFill/>
                    </p:spPr>
                  </p:pic>
                </p:oleObj>
              </mc:Fallback>
            </mc:AlternateContent>
          </a:graphicData>
        </a:graphic>
      </p:graphicFrame>
      <p:sp>
        <p:nvSpPr>
          <p:cNvPr id="11" name="圆角矩形 10"/>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一、需求价格弹性</a:t>
            </a:r>
            <a:r>
              <a:rPr kumimoji="1" lang="zh-CN" altLang="en-US" sz="2000" smtClean="0">
                <a:latin typeface="Microsoft YaHei" charset="-122"/>
                <a:ea typeface="Microsoft YaHei" charset="-122"/>
                <a:cs typeface="Microsoft YaHei" charset="-122"/>
              </a:rPr>
              <a:t>的概念</a:t>
            </a:r>
            <a:endParaRPr kumimoji="1" lang="zh-CN" altLang="en-US" sz="2000" dirty="0">
              <a:latin typeface="Microsoft YaHei" charset="-122"/>
              <a:ea typeface="Microsoft YaHei" charset="-122"/>
              <a:cs typeface="Microsoft YaHei" charset="-122"/>
            </a:endParaRPr>
          </a:p>
        </p:txBody>
      </p:sp>
      <p:sp>
        <p:nvSpPr>
          <p:cNvPr id="13" name="圆角矩形 12"/>
          <p:cNvSpPr/>
          <p:nvPr/>
        </p:nvSpPr>
        <p:spPr>
          <a:xfrm>
            <a:off x="653324" y="2303393"/>
            <a:ext cx="3380794" cy="54392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第二种：</a:t>
            </a:r>
            <a:r>
              <a:rPr kumimoji="1" lang="zh-CN" altLang="en-US" sz="2400" smtClean="0">
                <a:latin typeface="Microsoft YaHei" charset="-122"/>
                <a:ea typeface="Microsoft YaHei" charset="-122"/>
                <a:cs typeface="Microsoft YaHei" charset="-122"/>
              </a:rPr>
              <a:t>弧弹性公式</a:t>
            </a:r>
            <a:endParaRPr kumimoji="1" lang="zh-CN" altLang="en-US" sz="2400" dirty="0">
              <a:latin typeface="Microsoft YaHei" charset="-122"/>
              <a:ea typeface="Microsoft YaHei" charset="-122"/>
              <a:cs typeface="Microsoft YaHei" charset="-122"/>
            </a:endParaRPr>
          </a:p>
        </p:txBody>
      </p:sp>
      <p:pic>
        <p:nvPicPr>
          <p:cNvPr id="6" name="图片 5"/>
          <p:cNvPicPr>
            <a:picLocks noChangeAspect="1"/>
          </p:cNvPicPr>
          <p:nvPr/>
        </p:nvPicPr>
        <p:blipFill>
          <a:blip r:embed="rId11"/>
          <a:stretch>
            <a:fillRect/>
          </a:stretch>
        </p:blipFill>
        <p:spPr>
          <a:xfrm>
            <a:off x="4932202" y="1064799"/>
            <a:ext cx="1529098" cy="1274248"/>
          </a:xfrm>
          <a:prstGeom prst="rect">
            <a:avLst/>
          </a:prstGeom>
        </p:spPr>
      </p:pic>
      <p:sp>
        <p:nvSpPr>
          <p:cNvPr id="10" name="矩形 9"/>
          <p:cNvSpPr/>
          <p:nvPr/>
        </p:nvSpPr>
        <p:spPr>
          <a:xfrm>
            <a:off x="123387" y="96585"/>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4.1.1.1</a:t>
            </a:r>
            <a:r>
              <a:rPr lang="zh-CN" altLang="en-US" sz="1200" dirty="0">
                <a:solidFill>
                  <a:schemeClr val="bg1">
                    <a:lumMod val="75000"/>
                  </a:schemeClr>
                </a:solidFill>
                <a:latin typeface="SimSun" charset="-122"/>
                <a:ea typeface="SimSun" charset="-122"/>
                <a:cs typeface="SimSun" charset="-122"/>
              </a:rPr>
              <a:t>需求价格弹性的概念</a:t>
            </a:r>
          </a:p>
        </p:txBody>
      </p:sp>
      <p:sp>
        <p:nvSpPr>
          <p:cNvPr id="2" name="矩形 1"/>
          <p:cNvSpPr/>
          <p:nvPr/>
        </p:nvSpPr>
        <p:spPr>
          <a:xfrm>
            <a:off x="1466516" y="5154627"/>
            <a:ext cx="8954955" cy="1477328"/>
          </a:xfrm>
          <a:prstGeom prst="rect">
            <a:avLst/>
          </a:prstGeom>
          <a:ln>
            <a:solidFill>
              <a:schemeClr val="accent1"/>
            </a:solidFill>
          </a:ln>
        </p:spPr>
        <p:txBody>
          <a:bodyPr wrap="square">
            <a:spAutoFit/>
          </a:bodyPr>
          <a:lstStyle/>
          <a:p>
            <a:pPr>
              <a:lnSpc>
                <a:spcPct val="150000"/>
              </a:lnSpc>
            </a:pPr>
            <a:r>
              <a:rPr kumimoji="1" lang="en-US" altLang="zh-CN" sz="2000" dirty="0" smtClean="0">
                <a:latin typeface="Microsoft YaHei" charset="-122"/>
                <a:ea typeface="Microsoft YaHei" charset="-122"/>
                <a:cs typeface="Microsoft YaHei" charset="-122"/>
              </a:rPr>
              <a:t>Q</a:t>
            </a:r>
            <a:r>
              <a:rPr kumimoji="1" lang="en-US" altLang="zh-CN" sz="2000" baseline="-25000" dirty="0" smtClean="0">
                <a:latin typeface="Microsoft YaHei" charset="-122"/>
                <a:ea typeface="Microsoft YaHei" charset="-122"/>
                <a:cs typeface="Microsoft YaHei" charset="-122"/>
              </a:rPr>
              <a:t>1</a:t>
            </a:r>
            <a:r>
              <a:rPr kumimoji="1" lang="zh-CN" altLang="en-US" sz="2000" dirty="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变化前的</a:t>
            </a:r>
            <a:r>
              <a:rPr kumimoji="1" lang="zh-CN" altLang="en-US" sz="2000" dirty="0">
                <a:latin typeface="Microsoft YaHei" charset="-122"/>
                <a:ea typeface="Microsoft YaHei" charset="-122"/>
                <a:cs typeface="Microsoft YaHei" charset="-122"/>
              </a:rPr>
              <a:t>商品需求量</a:t>
            </a:r>
            <a:r>
              <a:rPr kumimoji="1" lang="zh-CN" altLang="en-US" sz="2000" dirty="0" smtClean="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 </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Q</a:t>
            </a:r>
            <a:r>
              <a:rPr kumimoji="1" lang="en-US" altLang="zh-CN" sz="2000" baseline="-25000" dirty="0" smtClean="0">
                <a:latin typeface="Microsoft YaHei" charset="-122"/>
                <a:ea typeface="Microsoft YaHei" charset="-122"/>
                <a:cs typeface="Microsoft YaHei" charset="-122"/>
              </a:rPr>
              <a:t>2</a:t>
            </a:r>
            <a:r>
              <a:rPr kumimoji="1" lang="zh-CN" altLang="en-US" sz="2000" dirty="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变化后</a:t>
            </a:r>
            <a:r>
              <a:rPr kumimoji="1" lang="zh-CN" altLang="en-US" sz="2000" dirty="0">
                <a:latin typeface="Microsoft YaHei" charset="-122"/>
                <a:ea typeface="Microsoft YaHei" charset="-122"/>
                <a:cs typeface="Microsoft YaHei" charset="-122"/>
              </a:rPr>
              <a:t>的商品</a:t>
            </a:r>
            <a:r>
              <a:rPr kumimoji="1" lang="zh-CN" altLang="en-US" sz="2000" dirty="0" smtClean="0">
                <a:latin typeface="Microsoft YaHei" charset="-122"/>
                <a:ea typeface="Microsoft YaHei" charset="-122"/>
                <a:cs typeface="Microsoft YaHei" charset="-122"/>
              </a:rPr>
              <a:t>需求量。</a:t>
            </a:r>
            <a:r>
              <a:rPr kumimoji="1" lang="en-US" altLang="zh-CN" sz="2000" dirty="0">
                <a:latin typeface="Microsoft YaHei" charset="-122"/>
                <a:ea typeface="Microsoft YaHei" charset="-122"/>
                <a:cs typeface="Microsoft YaHei" charset="-122"/>
              </a:rPr>
              <a:t> </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Q</a:t>
            </a:r>
            <a:r>
              <a:rPr kumimoji="1" lang="en-US" altLang="zh-CN" sz="2000" baseline="-25000" dirty="0" smtClean="0">
                <a:latin typeface="Microsoft YaHei" charset="-122"/>
                <a:ea typeface="Microsoft YaHei" charset="-122"/>
                <a:cs typeface="Microsoft YaHei" charset="-122"/>
              </a:rPr>
              <a:t>2</a:t>
            </a:r>
            <a:r>
              <a:rPr kumimoji="1" lang="en-US" altLang="zh-CN" sz="2000" dirty="0" smtClean="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-Q</a:t>
            </a:r>
            <a:r>
              <a:rPr kumimoji="1" lang="en-US" altLang="zh-CN" sz="2000" baseline="-25000" dirty="0">
                <a:latin typeface="Microsoft YaHei" charset="-122"/>
                <a:ea typeface="Microsoft YaHei" charset="-122"/>
                <a:cs typeface="Microsoft YaHei" charset="-122"/>
              </a:rPr>
              <a:t>1</a:t>
            </a:r>
            <a:r>
              <a:rPr kumimoji="1" lang="en-US" altLang="zh-CN" sz="2000" dirty="0">
                <a:latin typeface="Microsoft YaHei" charset="-122"/>
                <a:ea typeface="Microsoft YaHei" charset="-122"/>
                <a:cs typeface="Microsoft YaHei" charset="-122"/>
              </a:rPr>
              <a:t>=</a:t>
            </a:r>
            <a:r>
              <a:rPr lang="zh-CN" altLang="en-US" sz="2000" kern="100" dirty="0">
                <a:latin typeface="Microsoft YaHei" charset="-122"/>
                <a:ea typeface="Microsoft YaHei" charset="-122"/>
                <a:cs typeface="Microsoft YaHei" charset="-122"/>
              </a:rPr>
              <a:t> △</a:t>
            </a:r>
            <a:r>
              <a:rPr lang="en-US" altLang="zh-CN" sz="2000" kern="100" dirty="0">
                <a:latin typeface="Microsoft YaHei" charset="-122"/>
                <a:ea typeface="Microsoft YaHei" charset="-122"/>
                <a:cs typeface="Microsoft YaHei" charset="-122"/>
              </a:rPr>
              <a:t>Q</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P</a:t>
            </a:r>
            <a:r>
              <a:rPr kumimoji="1" lang="en-US" altLang="zh-CN" sz="2000" baseline="-25000" dirty="0" smtClean="0">
                <a:latin typeface="Microsoft YaHei" charset="-122"/>
                <a:ea typeface="Microsoft YaHei" charset="-122"/>
                <a:cs typeface="Microsoft YaHei" charset="-122"/>
              </a:rPr>
              <a:t>1</a:t>
            </a:r>
            <a:r>
              <a:rPr kumimoji="1" lang="zh-CN" altLang="en-US" sz="2000" dirty="0" smtClean="0">
                <a:latin typeface="Microsoft YaHei" charset="-122"/>
                <a:ea typeface="Microsoft YaHei" charset="-122"/>
                <a:cs typeface="Microsoft YaHei" charset="-122"/>
              </a:rPr>
              <a:t>：变化前的</a:t>
            </a:r>
            <a:r>
              <a:rPr kumimoji="1" lang="zh-CN" altLang="en-US" sz="2000" dirty="0">
                <a:latin typeface="Microsoft YaHei" charset="-122"/>
                <a:ea typeface="Microsoft YaHei" charset="-122"/>
                <a:cs typeface="Microsoft YaHei" charset="-122"/>
              </a:rPr>
              <a:t>商品价格</a:t>
            </a:r>
            <a:r>
              <a:rPr kumimoji="1" lang="zh-CN" altLang="en-US" sz="2000" dirty="0" smtClean="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 </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P</a:t>
            </a:r>
            <a:r>
              <a:rPr kumimoji="1" lang="en-US" altLang="zh-CN" sz="2000" baseline="-25000" dirty="0" smtClean="0">
                <a:latin typeface="Microsoft YaHei" charset="-122"/>
                <a:ea typeface="Microsoft YaHei" charset="-122"/>
                <a:cs typeface="Microsoft YaHei" charset="-122"/>
              </a:rPr>
              <a:t>2</a:t>
            </a:r>
            <a:r>
              <a:rPr kumimoji="1" lang="zh-CN" altLang="en-US" sz="2000" dirty="0" smtClean="0">
                <a:latin typeface="Microsoft YaHei" charset="-122"/>
                <a:ea typeface="Microsoft YaHei" charset="-122"/>
                <a:cs typeface="Microsoft YaHei" charset="-122"/>
              </a:rPr>
              <a:t>：变化</a:t>
            </a:r>
            <a:r>
              <a:rPr kumimoji="1" lang="zh-CN" altLang="en-US" sz="2000" dirty="0">
                <a:latin typeface="Microsoft YaHei" charset="-122"/>
                <a:ea typeface="Microsoft YaHei" charset="-122"/>
                <a:cs typeface="Microsoft YaHei" charset="-122"/>
              </a:rPr>
              <a:t>前后的商品</a:t>
            </a:r>
            <a:r>
              <a:rPr kumimoji="1" lang="zh-CN" altLang="en-US" sz="2000" dirty="0" smtClean="0">
                <a:latin typeface="Microsoft YaHei" charset="-122"/>
                <a:ea typeface="Microsoft YaHei" charset="-122"/>
                <a:cs typeface="Microsoft YaHei" charset="-122"/>
              </a:rPr>
              <a:t>价格。</a:t>
            </a:r>
            <a:r>
              <a:rPr kumimoji="1" lang="en-US" altLang="zh-CN" sz="2000" dirty="0">
                <a:latin typeface="Microsoft YaHei" charset="-122"/>
                <a:ea typeface="Microsoft YaHei" charset="-122"/>
                <a:cs typeface="Microsoft YaHei" charset="-122"/>
              </a:rPr>
              <a:t> </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P</a:t>
            </a:r>
            <a:r>
              <a:rPr kumimoji="1" lang="en-US" altLang="zh-CN" sz="2000" baseline="-25000" dirty="0" smtClean="0">
                <a:latin typeface="Microsoft YaHei" charset="-122"/>
                <a:ea typeface="Microsoft YaHei" charset="-122"/>
                <a:cs typeface="Microsoft YaHei" charset="-122"/>
              </a:rPr>
              <a:t>2 </a:t>
            </a:r>
            <a:r>
              <a:rPr lang="en-US" altLang="zh-CN" sz="2000" kern="1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P</a:t>
            </a:r>
            <a:r>
              <a:rPr kumimoji="1" lang="en-US" altLang="zh-CN" sz="2000" baseline="-25000" dirty="0">
                <a:latin typeface="Microsoft YaHei" charset="-122"/>
                <a:ea typeface="Microsoft YaHei" charset="-122"/>
                <a:cs typeface="Microsoft YaHei" charset="-122"/>
              </a:rPr>
              <a:t>1</a:t>
            </a:r>
            <a:r>
              <a:rPr kumimoji="1" lang="en-US" altLang="zh-CN" sz="2000" dirty="0">
                <a:latin typeface="Microsoft YaHei" charset="-122"/>
                <a:ea typeface="Microsoft YaHei" charset="-122"/>
                <a:cs typeface="Microsoft YaHei" charset="-122"/>
              </a:rPr>
              <a:t>=</a:t>
            </a:r>
            <a:r>
              <a:rPr lang="zh-CN" altLang="en-US" sz="2000" kern="100" dirty="0">
                <a:latin typeface="Microsoft YaHei" charset="-122"/>
                <a:ea typeface="Microsoft YaHei" charset="-122"/>
                <a:cs typeface="Microsoft YaHei" charset="-122"/>
              </a:rPr>
              <a:t> △</a:t>
            </a:r>
            <a:r>
              <a:rPr lang="en-US" altLang="zh-CN" sz="2000" kern="100" dirty="0">
                <a:latin typeface="Microsoft YaHei" charset="-122"/>
                <a:ea typeface="Microsoft YaHei" charset="-122"/>
                <a:cs typeface="Microsoft YaHei" charset="-122"/>
              </a:rPr>
              <a:t>P</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Q</a:t>
            </a:r>
            <a:r>
              <a:rPr kumimoji="1" lang="zh-CN" altLang="en-US" sz="2000" dirty="0">
                <a:latin typeface="Microsoft YaHei" charset="-122"/>
                <a:ea typeface="Microsoft YaHei" charset="-122"/>
                <a:cs typeface="Microsoft YaHei" charset="-122"/>
              </a:rPr>
              <a:t>平均值</a:t>
            </a:r>
            <a:r>
              <a:rPr kumimoji="1" lang="zh-CN" altLang="en-US" sz="2000" dirty="0">
                <a:latin typeface="Microsoft YaHei" charset="-122"/>
                <a:ea typeface="Microsoft YaHei" charset="-122"/>
                <a:cs typeface="Microsoft YaHei" charset="-122"/>
                <a:sym typeface="Wingdings"/>
              </a:rPr>
              <a:t>：（</a:t>
            </a:r>
            <a:r>
              <a:rPr kumimoji="1" lang="en-US" altLang="zh-CN" sz="2000" dirty="0">
                <a:latin typeface="Microsoft YaHei" charset="-122"/>
                <a:ea typeface="Microsoft YaHei" charset="-122"/>
                <a:cs typeface="Microsoft YaHei" charset="-122"/>
              </a:rPr>
              <a:t>Q</a:t>
            </a:r>
            <a:r>
              <a:rPr kumimoji="1" lang="en-US" altLang="zh-CN" sz="2000" baseline="-25000" dirty="0">
                <a:latin typeface="Microsoft YaHei" charset="-122"/>
                <a:ea typeface="Microsoft YaHei" charset="-122"/>
                <a:cs typeface="Microsoft YaHei" charset="-122"/>
              </a:rPr>
              <a:t>1</a:t>
            </a:r>
            <a:r>
              <a:rPr kumimoji="1" lang="en-US" altLang="zh-CN" sz="2000" dirty="0">
                <a:latin typeface="Microsoft YaHei" charset="-122"/>
                <a:ea typeface="Microsoft YaHei" charset="-122"/>
                <a:cs typeface="Microsoft YaHei" charset="-122"/>
              </a:rPr>
              <a:t>+Q</a:t>
            </a:r>
            <a:r>
              <a:rPr kumimoji="1" lang="en-US" altLang="zh-CN" sz="2000" baseline="-25000" dirty="0">
                <a:latin typeface="Microsoft YaHei" charset="-122"/>
                <a:ea typeface="Microsoft YaHei" charset="-122"/>
                <a:cs typeface="Microsoft YaHei" charset="-122"/>
              </a:rPr>
              <a:t>2</a:t>
            </a: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a:t>
            </a:r>
            <a:r>
              <a:rPr kumimoji="1" lang="en-US" altLang="zh-CN" sz="2000" dirty="0" smtClean="0">
                <a:latin typeface="Microsoft YaHei" charset="-122"/>
                <a:ea typeface="Microsoft YaHei" charset="-122"/>
                <a:cs typeface="Microsoft YaHei" charset="-122"/>
              </a:rPr>
              <a:t>2</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P</a:t>
            </a:r>
            <a:r>
              <a:rPr kumimoji="1" lang="zh-CN" altLang="en-US" sz="2000" dirty="0">
                <a:latin typeface="Microsoft YaHei" charset="-122"/>
                <a:ea typeface="Microsoft YaHei" charset="-122"/>
                <a:cs typeface="Microsoft YaHei" charset="-122"/>
              </a:rPr>
              <a:t>的平均值：</a:t>
            </a:r>
            <a:r>
              <a:rPr kumimoji="1" lang="zh-CN" altLang="en-US" sz="2000" dirty="0">
                <a:latin typeface="Microsoft YaHei" charset="-122"/>
                <a:ea typeface="Microsoft YaHei" charset="-122"/>
                <a:cs typeface="Microsoft YaHei" charset="-122"/>
                <a:sym typeface="Wingdings"/>
              </a:rPr>
              <a:t>（</a:t>
            </a:r>
            <a:r>
              <a:rPr kumimoji="1" lang="en-US" altLang="zh-CN" sz="2000" dirty="0">
                <a:latin typeface="Microsoft YaHei" charset="-122"/>
                <a:ea typeface="Microsoft YaHei" charset="-122"/>
                <a:cs typeface="Microsoft YaHei" charset="-122"/>
              </a:rPr>
              <a:t>P</a:t>
            </a:r>
            <a:r>
              <a:rPr kumimoji="1" lang="en-US" altLang="zh-CN" sz="2000" baseline="-25000" dirty="0">
                <a:latin typeface="Microsoft YaHei" charset="-122"/>
                <a:ea typeface="Microsoft YaHei" charset="-122"/>
                <a:cs typeface="Microsoft YaHei" charset="-122"/>
              </a:rPr>
              <a:t>1</a:t>
            </a:r>
            <a:r>
              <a:rPr kumimoji="1" lang="en-US" altLang="zh-CN" sz="2000" dirty="0">
                <a:latin typeface="Microsoft YaHei" charset="-122"/>
                <a:ea typeface="Microsoft YaHei" charset="-122"/>
                <a:cs typeface="Microsoft YaHei" charset="-122"/>
              </a:rPr>
              <a:t>+P</a:t>
            </a:r>
            <a:r>
              <a:rPr kumimoji="1" lang="en-US" altLang="zh-CN" sz="2000" baseline="-25000" dirty="0">
                <a:latin typeface="Microsoft YaHei" charset="-122"/>
                <a:ea typeface="Microsoft YaHei" charset="-122"/>
                <a:cs typeface="Microsoft YaHei" charset="-122"/>
              </a:rPr>
              <a:t>2</a:t>
            </a: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/2</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1327072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4.1.1</a:t>
            </a:r>
            <a:r>
              <a:rPr lang="zh-CN" altLang="en-US" sz="2800" dirty="0" smtClean="0">
                <a:latin typeface="Microsoft YaHei" charset="-122"/>
                <a:ea typeface="Microsoft YaHei" charset="-122"/>
                <a:cs typeface="Microsoft YaHei" charset="-122"/>
              </a:rPr>
              <a:t> 需求价格弹性</a:t>
            </a:r>
            <a:endParaRPr lang="zh-CN" altLang="en-US" sz="2800" dirty="0">
              <a:latin typeface="Microsoft YaHei" charset="-122"/>
              <a:ea typeface="Microsoft YaHei" charset="-122"/>
              <a:cs typeface="Microsoft YaHei" charset="-122"/>
            </a:endParaRPr>
          </a:p>
        </p:txBody>
      </p:sp>
      <p:sp>
        <p:nvSpPr>
          <p:cNvPr id="19" name="文本框 18"/>
          <p:cNvSpPr txBox="1"/>
          <p:nvPr/>
        </p:nvSpPr>
        <p:spPr>
          <a:xfrm>
            <a:off x="1998095" y="2798146"/>
            <a:ext cx="9666947" cy="2400657"/>
          </a:xfrm>
          <a:prstGeom prst="rect">
            <a:avLst/>
          </a:prstGeom>
          <a:noFill/>
        </p:spPr>
        <p:txBody>
          <a:bodyPr wrap="square" rtlCol="0">
            <a:spAutoFit/>
          </a:bodyPr>
          <a:lstStyle/>
          <a:p>
            <a:pPr>
              <a:lnSpc>
                <a:spcPct val="150000"/>
              </a:lnSpc>
            </a:pP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a:solidFill>
                  <a:srgbClr val="C00000"/>
                </a:solidFill>
                <a:latin typeface="Microsoft YaHei" charset="-122"/>
                <a:ea typeface="Microsoft YaHei" charset="-122"/>
                <a:cs typeface="Microsoft YaHei" charset="-122"/>
              </a:rPr>
              <a:t>点弹性</a:t>
            </a:r>
            <a:r>
              <a:rPr kumimoji="1" lang="zh-CN" altLang="en-US" sz="2000" dirty="0">
                <a:latin typeface="Microsoft YaHei" charset="-122"/>
                <a:ea typeface="Microsoft YaHei" charset="-122"/>
                <a:cs typeface="Microsoft YaHei" charset="-122"/>
              </a:rPr>
              <a:t>表示的是需求曲线上某一点的弹性，其计算公式为</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p:txBody>
      </p:sp>
      <p:graphicFrame>
        <p:nvGraphicFramePr>
          <p:cNvPr id="9" name="图表 8"/>
          <p:cNvGraphicFramePr/>
          <p:nvPr>
            <p:extLst/>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06859030"/>
              </p:ext>
            </p:extLst>
          </p:nvPr>
        </p:nvGraphicFramePr>
        <p:xfrm>
          <a:off x="2973269" y="4147040"/>
          <a:ext cx="5468053" cy="1307578"/>
        </p:xfrm>
        <a:graphic>
          <a:graphicData uri="http://schemas.openxmlformats.org/presentationml/2006/ole">
            <mc:AlternateContent xmlns:mc="http://schemas.openxmlformats.org/markup-compatibility/2006">
              <mc:Choice xmlns:v="urn:schemas-microsoft-com:vml" Requires="v">
                <p:oleObj spid="_x0000_s13373" r:id="rId9" imgW="1752480" imgH="419040" progId="Equation.KSEE3">
                  <p:embed/>
                </p:oleObj>
              </mc:Choice>
              <mc:Fallback>
                <p:oleObj r:id="rId9" imgW="1752480" imgH="419040" progId="Equation.KSEE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3269" y="4147040"/>
                        <a:ext cx="5468053" cy="1307578"/>
                      </a:xfrm>
                      <a:prstGeom prst="rect">
                        <a:avLst/>
                      </a:prstGeom>
                      <a:noFill/>
                    </p:spPr>
                  </p:pic>
                </p:oleObj>
              </mc:Fallback>
            </mc:AlternateContent>
          </a:graphicData>
        </a:graphic>
      </p:graphicFrame>
      <p:sp>
        <p:nvSpPr>
          <p:cNvPr id="2" name="圆角矩形 1"/>
          <p:cNvSpPr/>
          <p:nvPr/>
        </p:nvSpPr>
        <p:spPr>
          <a:xfrm>
            <a:off x="6796063" y="4078713"/>
            <a:ext cx="753979" cy="1307578"/>
          </a:xfrm>
          <a:prstGeom prst="round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
        <p:nvSpPr>
          <p:cNvPr id="4" name="圆角矩形标注 3"/>
          <p:cNvSpPr/>
          <p:nvPr/>
        </p:nvSpPr>
        <p:spPr>
          <a:xfrm>
            <a:off x="9260612" y="2777207"/>
            <a:ext cx="2021305" cy="889346"/>
          </a:xfrm>
          <a:prstGeom prst="wedgeRoundRectCallout">
            <a:avLst>
              <a:gd name="adj1" fmla="val -125324"/>
              <a:gd name="adj2" fmla="val 109888"/>
              <a:gd name="adj3" fmla="val 16667"/>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2800" smtClean="0">
                <a:latin typeface="Microsoft YaHei" charset="-122"/>
                <a:ea typeface="Microsoft YaHei" charset="-122"/>
                <a:cs typeface="Microsoft YaHei" charset="-122"/>
              </a:rPr>
              <a:t>求导</a:t>
            </a:r>
            <a:endParaRPr kumimoji="1" lang="zh-CN" altLang="en-US" sz="2800">
              <a:latin typeface="Microsoft YaHei" charset="-122"/>
              <a:ea typeface="Microsoft YaHei" charset="-122"/>
              <a:cs typeface="Microsoft YaHei" charset="-122"/>
            </a:endParaRPr>
          </a:p>
        </p:txBody>
      </p:sp>
      <p:sp>
        <p:nvSpPr>
          <p:cNvPr id="10" name="圆角矩形 9"/>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一、需求价格弹性</a:t>
            </a:r>
            <a:r>
              <a:rPr kumimoji="1" lang="zh-CN" altLang="en-US" sz="2000" smtClean="0">
                <a:latin typeface="Microsoft YaHei" charset="-122"/>
                <a:ea typeface="Microsoft YaHei" charset="-122"/>
                <a:cs typeface="Microsoft YaHei" charset="-122"/>
              </a:rPr>
              <a:t>的概念</a:t>
            </a:r>
            <a:endParaRPr kumimoji="1" lang="zh-CN" altLang="en-US" sz="2000" dirty="0">
              <a:latin typeface="Microsoft YaHei" charset="-122"/>
              <a:ea typeface="Microsoft YaHei" charset="-122"/>
              <a:cs typeface="Microsoft YaHei" charset="-122"/>
            </a:endParaRPr>
          </a:p>
        </p:txBody>
      </p:sp>
      <p:sp>
        <p:nvSpPr>
          <p:cNvPr id="11" name="圆角矩形 10"/>
          <p:cNvSpPr/>
          <p:nvPr/>
        </p:nvSpPr>
        <p:spPr>
          <a:xfrm>
            <a:off x="334127" y="2448522"/>
            <a:ext cx="3592414" cy="54392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第三种：</a:t>
            </a:r>
            <a:r>
              <a:rPr kumimoji="1" lang="zh-CN" altLang="en-US" sz="2400" smtClean="0">
                <a:latin typeface="Microsoft YaHei" charset="-122"/>
                <a:ea typeface="Microsoft YaHei" charset="-122"/>
                <a:cs typeface="Microsoft YaHei" charset="-122"/>
              </a:rPr>
              <a:t>点弹性公式</a:t>
            </a:r>
            <a:endParaRPr kumimoji="1" lang="zh-CN" altLang="en-US" sz="2400" dirty="0">
              <a:latin typeface="Microsoft YaHei" charset="-122"/>
              <a:ea typeface="Microsoft YaHei" charset="-122"/>
              <a:cs typeface="Microsoft YaHei" charset="-122"/>
            </a:endParaRPr>
          </a:p>
        </p:txBody>
      </p:sp>
      <p:sp>
        <p:nvSpPr>
          <p:cNvPr id="12" name="矩形 11"/>
          <p:cNvSpPr/>
          <p:nvPr/>
        </p:nvSpPr>
        <p:spPr>
          <a:xfrm>
            <a:off x="123387" y="96585"/>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4.1.1.1</a:t>
            </a:r>
            <a:r>
              <a:rPr lang="zh-CN" altLang="en-US" sz="1200" dirty="0">
                <a:solidFill>
                  <a:schemeClr val="bg1">
                    <a:lumMod val="75000"/>
                  </a:schemeClr>
                </a:solidFill>
                <a:latin typeface="SimSun" charset="-122"/>
                <a:ea typeface="SimSun" charset="-122"/>
                <a:cs typeface="SimSun" charset="-122"/>
              </a:rPr>
              <a:t>需求价格弹性的概念</a:t>
            </a:r>
          </a:p>
        </p:txBody>
      </p:sp>
      <p:sp>
        <p:nvSpPr>
          <p:cNvPr id="5" name="矩形 4"/>
          <p:cNvSpPr/>
          <p:nvPr/>
        </p:nvSpPr>
        <p:spPr>
          <a:xfrm>
            <a:off x="3339423" y="5707576"/>
            <a:ext cx="4533548" cy="507831"/>
          </a:xfrm>
          <a:prstGeom prst="rect">
            <a:avLst/>
          </a:prstGeom>
          <a:ln>
            <a:solidFill>
              <a:schemeClr val="accent1"/>
            </a:solidFill>
          </a:ln>
        </p:spPr>
        <p:txBody>
          <a:bodyPr wrap="square">
            <a:spAutoFit/>
          </a:bodyPr>
          <a:lstStyle/>
          <a:p>
            <a:pPr>
              <a:lnSpc>
                <a:spcPct val="150000"/>
              </a:lnSpc>
            </a:pPr>
            <a:r>
              <a:rPr kumimoji="1" lang="zh-CN" altLang="en-US" smtClean="0">
                <a:solidFill>
                  <a:srgbClr val="C00000"/>
                </a:solidFill>
                <a:latin typeface="Microsoft YaHei" charset="-122"/>
                <a:ea typeface="Microsoft YaHei" charset="-122"/>
                <a:cs typeface="Microsoft YaHei" charset="-122"/>
              </a:rPr>
              <a:t>前提</a:t>
            </a:r>
            <a:r>
              <a:rPr kumimoji="1" lang="zh-CN" altLang="en-US" dirty="0">
                <a:latin typeface="Microsoft YaHei" charset="-122"/>
                <a:ea typeface="Microsoft YaHei" charset="-122"/>
                <a:cs typeface="Microsoft YaHei" charset="-122"/>
              </a:rPr>
              <a:t>是必须已知该商品的需求函数。</a:t>
            </a:r>
          </a:p>
        </p:txBody>
      </p:sp>
    </p:spTree>
    <p:extLst>
      <p:ext uri="{BB962C8B-B14F-4D97-AF65-F5344CB8AC3E}">
        <p14:creationId xmlns:p14="http://schemas.microsoft.com/office/powerpoint/2010/main" val="121695389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4.1.1</a:t>
            </a:r>
            <a:r>
              <a:rPr lang="zh-CN" altLang="en-US" sz="2800" dirty="0" smtClean="0">
                <a:latin typeface="Microsoft YaHei" charset="-122"/>
                <a:ea typeface="Microsoft YaHei" charset="-122"/>
                <a:cs typeface="Microsoft YaHei" charset="-122"/>
              </a:rPr>
              <a:t> 需求价格弹性</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一、需求价格弹性</a:t>
            </a:r>
            <a:r>
              <a:rPr kumimoji="1" lang="zh-CN" altLang="en-US" sz="2000" smtClean="0">
                <a:latin typeface="Microsoft YaHei" charset="-122"/>
                <a:ea typeface="Microsoft YaHei" charset="-122"/>
                <a:cs typeface="Microsoft YaHei" charset="-122"/>
              </a:rPr>
              <a:t>的概念</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7" y="2222943"/>
            <a:ext cx="11103894" cy="3416320"/>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需求价格</a:t>
            </a:r>
            <a:r>
              <a:rPr kumimoji="1" lang="zh-CN" altLang="en-US" sz="2400" dirty="0">
                <a:latin typeface="Microsoft YaHei" charset="-122"/>
                <a:ea typeface="Microsoft YaHei" charset="-122"/>
                <a:cs typeface="Microsoft YaHei" charset="-122"/>
              </a:rPr>
              <a:t>弹性</a:t>
            </a:r>
            <a:r>
              <a:rPr kumimoji="1" lang="zh-CN" altLang="en-US" sz="2400" dirty="0" smtClean="0">
                <a:latin typeface="Microsoft YaHei" charset="-122"/>
                <a:ea typeface="Microsoft YaHei" charset="-122"/>
                <a:cs typeface="Microsoft YaHei" charset="-122"/>
              </a:rPr>
              <a:t>：一</a:t>
            </a:r>
            <a:r>
              <a:rPr kumimoji="1" lang="zh-CN" altLang="en-US" sz="2400" dirty="0">
                <a:latin typeface="Microsoft YaHei" charset="-122"/>
                <a:ea typeface="Microsoft YaHei" charset="-122"/>
                <a:cs typeface="Microsoft YaHei" charset="-122"/>
              </a:rPr>
              <a:t>种商品需求量变动对其价格变动的反应程度</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一般</a:t>
            </a:r>
            <a:r>
              <a:rPr kumimoji="1" lang="zh-CN" altLang="en-US" sz="2400" dirty="0">
                <a:latin typeface="Microsoft YaHei" charset="-122"/>
                <a:ea typeface="Microsoft YaHei" charset="-122"/>
                <a:cs typeface="Microsoft YaHei" charset="-122"/>
              </a:rPr>
              <a:t>用需求价格弹性</a:t>
            </a:r>
            <a:r>
              <a:rPr kumimoji="1" lang="zh-CN" altLang="en-US" sz="2400" dirty="0">
                <a:solidFill>
                  <a:srgbClr val="C00000"/>
                </a:solidFill>
                <a:latin typeface="Microsoft YaHei" charset="-122"/>
                <a:ea typeface="Microsoft YaHei" charset="-122"/>
                <a:cs typeface="Microsoft YaHei" charset="-122"/>
              </a:rPr>
              <a:t>系数</a:t>
            </a:r>
            <a:r>
              <a:rPr kumimoji="1" lang="zh-CN" altLang="en-US" sz="2400" dirty="0">
                <a:latin typeface="Microsoft YaHei" charset="-122"/>
                <a:ea typeface="Microsoft YaHei" charset="-122"/>
                <a:cs typeface="Microsoft YaHei" charset="-122"/>
              </a:rPr>
              <a:t>来表示需求价格弹性的</a:t>
            </a:r>
            <a:r>
              <a:rPr kumimoji="1" lang="zh-CN" altLang="en-US" sz="2400" dirty="0" smtClean="0">
                <a:solidFill>
                  <a:srgbClr val="C00000"/>
                </a:solidFill>
                <a:latin typeface="Microsoft YaHei" charset="-122"/>
                <a:ea typeface="Microsoft YaHei" charset="-122"/>
                <a:cs typeface="Microsoft YaHei" charset="-122"/>
              </a:rPr>
              <a:t>大小</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计算公式：</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一般公式：题目给出价格和需求量变化的百分比。</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弧弹性公式：题目给出变化前后的价格和需求量。</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点弹性公式：题目给出需求函数。</a:t>
            </a:r>
            <a:endParaRPr kumimoji="1" lang="en-US" altLang="zh-CN" sz="2400" dirty="0" smtClean="0">
              <a:latin typeface="Microsoft YaHei" charset="-122"/>
              <a:ea typeface="Microsoft YaHei" charset="-122"/>
              <a:cs typeface="Microsoft YaHei" charset="-122"/>
            </a:endParaRPr>
          </a:p>
        </p:txBody>
      </p:sp>
      <p:graphicFrame>
        <p:nvGraphicFramePr>
          <p:cNvPr id="9" name="图表 8"/>
          <p:cNvGraphicFramePr/>
          <p:nvPr>
            <p:extLst/>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123387" y="96585"/>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4.1.1.1</a:t>
            </a:r>
            <a:r>
              <a:rPr lang="zh-CN" altLang="en-US" sz="1200" dirty="0">
                <a:solidFill>
                  <a:schemeClr val="bg1">
                    <a:lumMod val="75000"/>
                  </a:schemeClr>
                </a:solidFill>
                <a:latin typeface="SimSun" charset="-122"/>
                <a:ea typeface="SimSun" charset="-122"/>
                <a:cs typeface="SimSun" charset="-122"/>
              </a:rPr>
              <a:t>需求价格弹性的概念</a:t>
            </a:r>
          </a:p>
        </p:txBody>
      </p:sp>
    </p:spTree>
    <p:extLst>
      <p:ext uri="{BB962C8B-B14F-4D97-AF65-F5344CB8AC3E}">
        <p14:creationId xmlns:p14="http://schemas.microsoft.com/office/powerpoint/2010/main" val="135427387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34127" y="2222943"/>
            <a:ext cx="11633284" cy="1015663"/>
          </a:xfrm>
          <a:prstGeom prst="rect">
            <a:avLst/>
          </a:prstGeom>
          <a:noFill/>
        </p:spPr>
        <p:txBody>
          <a:bodyPr wrap="square" rtlCol="0">
            <a:spAutoFit/>
          </a:bodyPr>
          <a:lstStyle/>
          <a:p>
            <a:pPr>
              <a:lnSpc>
                <a:spcPct val="150000"/>
              </a:lnSpc>
            </a:pPr>
            <a:r>
              <a:rPr kumimoji="1" lang="zh-CN" altLang="en-US" sz="2000" dirty="0" smtClean="0">
                <a:solidFill>
                  <a:schemeClr val="bg1"/>
                </a:solidFill>
                <a:latin typeface="Microsoft YaHei" charset="-122"/>
                <a:ea typeface="Microsoft YaHei" charset="-122"/>
                <a:cs typeface="Microsoft YaHei" charset="-122"/>
              </a:rPr>
              <a:t>一般公式计算</a:t>
            </a:r>
            <a:r>
              <a:rPr kumimoji="1" lang="zh-CN" altLang="en-US" sz="2000" dirty="0">
                <a:latin typeface="Microsoft YaHei" charset="-122"/>
                <a:ea typeface="Microsoft YaHei" charset="-122"/>
                <a:cs typeface="Microsoft YaHei" charset="-122"/>
              </a:rPr>
              <a:t>例题：假定某商品的价格下降了</a:t>
            </a:r>
            <a:r>
              <a:rPr kumimoji="1" lang="en-US" altLang="zh-CN" sz="2000" dirty="0">
                <a:latin typeface="Microsoft YaHei" charset="-122"/>
                <a:ea typeface="Microsoft YaHei" charset="-122"/>
                <a:cs typeface="Microsoft YaHei" charset="-122"/>
              </a:rPr>
              <a:t>10%</a:t>
            </a:r>
            <a:r>
              <a:rPr kumimoji="1" lang="zh-CN" altLang="en-US" sz="2000" dirty="0">
                <a:latin typeface="Microsoft YaHei" charset="-122"/>
                <a:ea typeface="Microsoft YaHei" charset="-122"/>
                <a:cs typeface="Microsoft YaHei" charset="-122"/>
              </a:rPr>
              <a:t>，其需求量增加了</a:t>
            </a:r>
            <a:r>
              <a:rPr kumimoji="1" lang="en-US" altLang="zh-CN" sz="2000" dirty="0">
                <a:latin typeface="Microsoft YaHei" charset="-122"/>
                <a:ea typeface="Microsoft YaHei" charset="-122"/>
                <a:cs typeface="Microsoft YaHei" charset="-122"/>
              </a:rPr>
              <a:t>8%</a:t>
            </a:r>
            <a:r>
              <a:rPr kumimoji="1" lang="zh-CN" altLang="en-US" sz="2000" dirty="0">
                <a:latin typeface="Microsoft YaHei" charset="-122"/>
                <a:ea typeface="Microsoft YaHei" charset="-122"/>
                <a:cs typeface="Microsoft YaHei" charset="-122"/>
              </a:rPr>
              <a:t>，则该商品的需求价格弹性系数</a:t>
            </a:r>
            <a:r>
              <a:rPr kumimoji="1" lang="zh-CN" altLang="en-US" sz="2000" dirty="0" smtClean="0">
                <a:latin typeface="Microsoft YaHei" charset="-122"/>
                <a:ea typeface="Microsoft YaHei" charset="-122"/>
                <a:cs typeface="Microsoft YaHei" charset="-122"/>
              </a:rPr>
              <a:t>为</a:t>
            </a:r>
            <a:r>
              <a:rPr kumimoji="1" lang="zh-CN" altLang="en-US" sz="2000" dirty="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5198390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34127" y="2222943"/>
            <a:ext cx="11633284" cy="1015663"/>
          </a:xfrm>
          <a:prstGeom prst="rect">
            <a:avLst/>
          </a:prstGeom>
          <a:noFill/>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一般公式计算</a:t>
            </a:r>
            <a:r>
              <a:rPr kumimoji="1" lang="zh-CN" altLang="en-US" sz="2000" dirty="0">
                <a:latin typeface="Microsoft YaHei" charset="-122"/>
                <a:ea typeface="Microsoft YaHei" charset="-122"/>
                <a:cs typeface="Microsoft YaHei" charset="-122"/>
              </a:rPr>
              <a:t>例题：假定某商品的价格下降了</a:t>
            </a:r>
            <a:r>
              <a:rPr kumimoji="1" lang="en-US" altLang="zh-CN" sz="2000" dirty="0">
                <a:latin typeface="Microsoft YaHei" charset="-122"/>
                <a:ea typeface="Microsoft YaHei" charset="-122"/>
                <a:cs typeface="Microsoft YaHei" charset="-122"/>
              </a:rPr>
              <a:t>10%</a:t>
            </a:r>
            <a:r>
              <a:rPr kumimoji="1" lang="zh-CN" altLang="en-US" sz="2000" dirty="0">
                <a:latin typeface="Microsoft YaHei" charset="-122"/>
                <a:ea typeface="Microsoft YaHei" charset="-122"/>
                <a:cs typeface="Microsoft YaHei" charset="-122"/>
              </a:rPr>
              <a:t>，其需求量增加了</a:t>
            </a:r>
            <a:r>
              <a:rPr kumimoji="1" lang="en-US" altLang="zh-CN" sz="2000" dirty="0">
                <a:latin typeface="Microsoft YaHei" charset="-122"/>
                <a:ea typeface="Microsoft YaHei" charset="-122"/>
                <a:cs typeface="Microsoft YaHei" charset="-122"/>
              </a:rPr>
              <a:t>8%</a:t>
            </a:r>
            <a:r>
              <a:rPr kumimoji="1" lang="zh-CN" altLang="en-US" sz="2000" dirty="0">
                <a:latin typeface="Microsoft YaHei" charset="-122"/>
                <a:ea typeface="Microsoft YaHei" charset="-122"/>
                <a:cs typeface="Microsoft YaHei" charset="-122"/>
              </a:rPr>
              <a:t>，则该商品的需求价格弹性系数</a:t>
            </a:r>
            <a:r>
              <a:rPr kumimoji="1" lang="zh-CN" altLang="en-US" sz="2000" dirty="0" smtClean="0">
                <a:latin typeface="Microsoft YaHei" charset="-122"/>
                <a:ea typeface="Microsoft YaHei" charset="-122"/>
                <a:cs typeface="Microsoft YaHei" charset="-122"/>
              </a:rPr>
              <a:t>为</a:t>
            </a:r>
            <a:r>
              <a:rPr kumimoji="1" lang="zh-CN" altLang="en-US" sz="2000" dirty="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5411637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34127" y="2222943"/>
            <a:ext cx="11633284" cy="1015663"/>
          </a:xfrm>
          <a:prstGeom prst="rect">
            <a:avLst/>
          </a:prstGeom>
          <a:noFill/>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一般公式计算</a:t>
            </a:r>
            <a:r>
              <a:rPr kumimoji="1" lang="zh-CN" altLang="en-US" sz="2000" dirty="0">
                <a:latin typeface="Microsoft YaHei" charset="-122"/>
                <a:ea typeface="Microsoft YaHei" charset="-122"/>
                <a:cs typeface="Microsoft YaHei" charset="-122"/>
              </a:rPr>
              <a:t>例题：假定某商品的价格下降了</a:t>
            </a:r>
            <a:r>
              <a:rPr kumimoji="1" lang="en-US" altLang="zh-CN" sz="2000" dirty="0">
                <a:latin typeface="Microsoft YaHei" charset="-122"/>
                <a:ea typeface="Microsoft YaHei" charset="-122"/>
                <a:cs typeface="Microsoft YaHei" charset="-122"/>
              </a:rPr>
              <a:t>10%</a:t>
            </a:r>
            <a:r>
              <a:rPr kumimoji="1" lang="zh-CN" altLang="en-US" sz="2000" dirty="0">
                <a:latin typeface="Microsoft YaHei" charset="-122"/>
                <a:ea typeface="Microsoft YaHei" charset="-122"/>
                <a:cs typeface="Microsoft YaHei" charset="-122"/>
              </a:rPr>
              <a:t>，其需求量增加了</a:t>
            </a:r>
            <a:r>
              <a:rPr kumimoji="1" lang="en-US" altLang="zh-CN" sz="2000" dirty="0">
                <a:latin typeface="Microsoft YaHei" charset="-122"/>
                <a:ea typeface="Microsoft YaHei" charset="-122"/>
                <a:cs typeface="Microsoft YaHei" charset="-122"/>
              </a:rPr>
              <a:t>8%</a:t>
            </a:r>
            <a:r>
              <a:rPr kumimoji="1" lang="zh-CN" altLang="en-US" sz="2000" dirty="0">
                <a:latin typeface="Microsoft YaHei" charset="-122"/>
                <a:ea typeface="Microsoft YaHei" charset="-122"/>
                <a:cs typeface="Microsoft YaHei" charset="-122"/>
              </a:rPr>
              <a:t>，则该商品的需求价格弹性系数</a:t>
            </a:r>
            <a:r>
              <a:rPr kumimoji="1" lang="zh-CN" altLang="en-US" sz="2000" dirty="0" smtClean="0">
                <a:latin typeface="Microsoft YaHei" charset="-122"/>
                <a:ea typeface="Microsoft YaHei" charset="-122"/>
                <a:cs typeface="Microsoft YaHei" charset="-122"/>
              </a:rPr>
              <a:t>为？</a:t>
            </a:r>
            <a:endParaRPr kumimoji="1" lang="en-US" altLang="zh-CN" sz="2000" dirty="0" smtClean="0">
              <a:latin typeface="Microsoft YaHei" charset="-122"/>
              <a:ea typeface="Microsoft YaHei" charset="-122"/>
              <a:cs typeface="Microsoft YaHei" charset="-122"/>
            </a:endParaRPr>
          </a:p>
        </p:txBody>
      </p:sp>
      <p:graphicFrame>
        <p:nvGraphicFramePr>
          <p:cNvPr id="3" name="对象 2"/>
          <p:cNvGraphicFramePr>
            <a:graphicFrameLocks noChangeAspect="1"/>
          </p:cNvGraphicFramePr>
          <p:nvPr/>
        </p:nvGraphicFramePr>
        <p:xfrm>
          <a:off x="449620" y="3523922"/>
          <a:ext cx="4459266" cy="810776"/>
        </p:xfrm>
        <a:graphic>
          <a:graphicData uri="http://schemas.openxmlformats.org/presentationml/2006/ole">
            <mc:AlternateContent xmlns:mc="http://schemas.openxmlformats.org/markup-compatibility/2006">
              <mc:Choice xmlns:v="urn:schemas-microsoft-com:vml" Requires="v">
                <p:oleObj spid="_x0000_s1042" r:id="rId4" imgW="1257120" imgH="228600" progId="Equation.KSEE3">
                  <p:embed/>
                </p:oleObj>
              </mc:Choice>
              <mc:Fallback>
                <p:oleObj r:id="rId4" imgW="1257120" imgH="228600" progId="Equation.KSEE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620" y="3523922"/>
                        <a:ext cx="4459266" cy="810776"/>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nvPr>
        </p:nvGraphicFramePr>
        <p:xfrm>
          <a:off x="2701718" y="4792808"/>
          <a:ext cx="7426114" cy="1390994"/>
        </p:xfrm>
        <a:graphic>
          <a:graphicData uri="http://schemas.openxmlformats.org/presentationml/2006/ole">
            <mc:AlternateContent xmlns:mc="http://schemas.openxmlformats.org/markup-compatibility/2006">
              <mc:Choice xmlns:v="urn:schemas-microsoft-com:vml" Requires="v">
                <p:oleObj spid="_x0000_s1043" r:id="rId6" imgW="4203360" imgH="787320" progId="Equation.KSEE3">
                  <p:embed/>
                </p:oleObj>
              </mc:Choice>
              <mc:Fallback>
                <p:oleObj r:id="rId6" imgW="4203360" imgH="787320" progId="Equation.KSEE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1718" y="4792808"/>
                        <a:ext cx="7426114" cy="1390994"/>
                      </a:xfrm>
                      <a:prstGeom prst="rect">
                        <a:avLst/>
                      </a:prstGeom>
                      <a:noFill/>
                    </p:spPr>
                  </p:pic>
                </p:oleObj>
              </mc:Fallback>
            </mc:AlternateContent>
          </a:graphicData>
        </a:graphic>
      </p:graphicFrame>
      <p:sp>
        <p:nvSpPr>
          <p:cNvPr id="11" name="文本框 10"/>
          <p:cNvSpPr txBox="1"/>
          <p:nvPr/>
        </p:nvSpPr>
        <p:spPr>
          <a:xfrm>
            <a:off x="2582782" y="5288250"/>
            <a:ext cx="2326104" cy="400110"/>
          </a:xfrm>
          <a:prstGeom prst="rect">
            <a:avLst/>
          </a:prstGeom>
          <a:solidFill>
            <a:schemeClr val="bg1"/>
          </a:solidFill>
        </p:spPr>
        <p:txBody>
          <a:bodyPr wrap="square" rtlCol="0">
            <a:spAutoFit/>
          </a:bodyPr>
          <a:lstStyle/>
          <a:p>
            <a:pPr algn="r"/>
            <a:r>
              <a:rPr kumimoji="1" lang="zh-CN" altLang="en-US" sz="2000" dirty="0" smtClean="0">
                <a:latin typeface="Microsoft YaHei" charset="-122"/>
                <a:ea typeface="Microsoft YaHei" charset="-122"/>
                <a:cs typeface="Microsoft YaHei" charset="-122"/>
              </a:rPr>
              <a:t>需求价格弹性系数</a:t>
            </a:r>
            <a:endParaRPr kumimoji="1" lang="zh-CN" altLang="en-US" sz="2000" dirty="0">
              <a:latin typeface="Microsoft YaHei" charset="-122"/>
              <a:ea typeface="Microsoft YaHei" charset="-122"/>
              <a:cs typeface="Microsoft YaHei" charset="-122"/>
            </a:endParaRPr>
          </a:p>
        </p:txBody>
      </p:sp>
      <p:sp>
        <p:nvSpPr>
          <p:cNvPr id="12" name="圆角矩形 11"/>
          <p:cNvSpPr/>
          <p:nvPr/>
        </p:nvSpPr>
        <p:spPr>
          <a:xfrm>
            <a:off x="8277727" y="4792808"/>
            <a:ext cx="946484" cy="1390994"/>
          </a:xfrm>
          <a:prstGeom prst="round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87072953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34127" y="1676667"/>
            <a:ext cx="11633284" cy="1422954"/>
          </a:xfrm>
          <a:prstGeom prst="rect">
            <a:avLst/>
          </a:prstGeom>
          <a:noFill/>
        </p:spPr>
        <p:txBody>
          <a:bodyPr wrap="square" rtlCol="0">
            <a:spAutoFit/>
          </a:bodyPr>
          <a:lstStyle/>
          <a:p>
            <a:pPr>
              <a:lnSpc>
                <a:spcPct val="150000"/>
              </a:lnSpc>
            </a:pPr>
            <a:r>
              <a:rPr kumimoji="1" lang="zh-CN" altLang="en-US" sz="2000" dirty="0">
                <a:solidFill>
                  <a:schemeClr val="bg1"/>
                </a:solidFill>
                <a:latin typeface="Microsoft YaHei" charset="-122"/>
                <a:ea typeface="Microsoft YaHei" charset="-122"/>
                <a:cs typeface="Microsoft YaHei" charset="-122"/>
              </a:rPr>
              <a:t>弧弹性计算</a:t>
            </a:r>
            <a:r>
              <a:rPr kumimoji="1" lang="zh-CN" altLang="en-US" sz="2000" dirty="0">
                <a:latin typeface="Microsoft YaHei" charset="-122"/>
                <a:ea typeface="Microsoft YaHei" charset="-122"/>
                <a:cs typeface="Microsoft YaHei" charset="-122"/>
              </a:rPr>
              <a:t>例题：某企业在竞争对手降价之后，该企业运动鞋每月销量为</a:t>
            </a:r>
            <a:r>
              <a:rPr kumimoji="1" lang="en-US" altLang="zh-CN" sz="2000" dirty="0">
                <a:latin typeface="Microsoft YaHei" charset="-122"/>
                <a:ea typeface="Microsoft YaHei" charset="-122"/>
                <a:cs typeface="Microsoft YaHei" charset="-122"/>
              </a:rPr>
              <a:t>8000</a:t>
            </a:r>
            <a:r>
              <a:rPr kumimoji="1" lang="zh-CN" altLang="en-US" sz="2000" dirty="0">
                <a:latin typeface="Microsoft YaHei" charset="-122"/>
                <a:ea typeface="Microsoft YaHei" charset="-122"/>
                <a:cs typeface="Microsoft YaHei" charset="-122"/>
              </a:rPr>
              <a:t>双，价格为</a:t>
            </a:r>
            <a:r>
              <a:rPr kumimoji="1" lang="en-US" altLang="zh-CN" sz="2000" dirty="0">
                <a:latin typeface="Microsoft YaHei" charset="-122"/>
                <a:ea typeface="Microsoft YaHei" charset="-122"/>
                <a:cs typeface="Microsoft YaHei" charset="-122"/>
              </a:rPr>
              <a:t>100</a:t>
            </a:r>
            <a:r>
              <a:rPr kumimoji="1" lang="zh-CN" altLang="en-US" sz="2000" dirty="0">
                <a:latin typeface="Microsoft YaHei" charset="-122"/>
                <a:ea typeface="Microsoft YaHei" charset="-122"/>
                <a:cs typeface="Microsoft YaHei" charset="-122"/>
              </a:rPr>
              <a:t>元</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双。已知该公司的运动鞋的需求价格弹性约为</a:t>
            </a:r>
            <a:r>
              <a:rPr kumimoji="1" lang="en-US" altLang="zh-CN" sz="2000" dirty="0">
                <a:latin typeface="Microsoft YaHei" charset="-122"/>
                <a:ea typeface="Microsoft YaHei" charset="-122"/>
                <a:cs typeface="Microsoft YaHei" charset="-122"/>
              </a:rPr>
              <a:t>-2.0</a:t>
            </a:r>
            <a:r>
              <a:rPr kumimoji="1" lang="zh-CN" altLang="en-US" sz="2000" dirty="0">
                <a:latin typeface="Microsoft YaHei" charset="-122"/>
                <a:ea typeface="Microsoft YaHei" charset="-122"/>
                <a:cs typeface="Microsoft YaHei" charset="-122"/>
              </a:rPr>
              <a:t>，如果该公司希望将销量变为每月</a:t>
            </a:r>
            <a:r>
              <a:rPr kumimoji="1" lang="en-US" altLang="zh-CN" sz="2000" dirty="0">
                <a:latin typeface="Microsoft YaHei" charset="-122"/>
                <a:ea typeface="Microsoft YaHei" charset="-122"/>
                <a:cs typeface="Microsoft YaHei" charset="-122"/>
              </a:rPr>
              <a:t>10000</a:t>
            </a:r>
            <a:r>
              <a:rPr kumimoji="1" lang="zh-CN" altLang="en-US" sz="2000" dirty="0">
                <a:latin typeface="Microsoft YaHei" charset="-122"/>
                <a:ea typeface="Microsoft YaHei" charset="-122"/>
                <a:cs typeface="Microsoft YaHei" charset="-122"/>
              </a:rPr>
              <a:t>双，那么应该降价到多少？</a:t>
            </a:r>
            <a:endParaRPr kumimoji="1" lang="en-US" altLang="zh-CN"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17643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3.2.5</a:t>
            </a:r>
            <a:r>
              <a:rPr lang="zh-CN" altLang="en-US" sz="2800" dirty="0" smtClean="0">
                <a:latin typeface="Microsoft YaHei" charset="-122"/>
                <a:ea typeface="Microsoft YaHei" charset="-122"/>
                <a:cs typeface="Microsoft YaHei" charset="-122"/>
              </a:rPr>
              <a:t> 个人需求曲线的推导</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一、消费者剩余</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304800" y="2471687"/>
            <a:ext cx="11341768" cy="113505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消费者</a:t>
            </a:r>
            <a:r>
              <a:rPr kumimoji="1" lang="zh-CN" altLang="en-US" sz="2400" dirty="0" smtClean="0">
                <a:latin typeface="Microsoft YaHei" charset="-122"/>
                <a:ea typeface="Microsoft YaHei" charset="-122"/>
                <a:cs typeface="Microsoft YaHei" charset="-122"/>
              </a:rPr>
              <a:t>剩余：消费者</a:t>
            </a:r>
            <a:r>
              <a:rPr kumimoji="1" lang="zh-CN" altLang="en-US" sz="2400" dirty="0">
                <a:latin typeface="Microsoft YaHei" charset="-122"/>
                <a:ea typeface="Microsoft YaHei" charset="-122"/>
                <a:cs typeface="Microsoft YaHei" charset="-122"/>
              </a:rPr>
              <a:t>愿意为某一商品支付的价格</a:t>
            </a:r>
            <a:r>
              <a:rPr kumimoji="1" lang="zh-CN" altLang="en-US" sz="2400" dirty="0" smtClean="0">
                <a:latin typeface="Microsoft YaHei" charset="-122"/>
                <a:ea typeface="Microsoft YaHei" charset="-122"/>
                <a:cs typeface="Microsoft YaHei" charset="-122"/>
              </a:rPr>
              <a:t>与在</a:t>
            </a:r>
            <a:r>
              <a:rPr kumimoji="1" lang="zh-CN" altLang="en-US" sz="2400" dirty="0">
                <a:latin typeface="Microsoft YaHei" charset="-122"/>
                <a:ea typeface="Microsoft YaHei" charset="-122"/>
                <a:cs typeface="Microsoft YaHei" charset="-122"/>
              </a:rPr>
              <a:t>购买该商品时实际支付的价格之间的</a:t>
            </a:r>
            <a:r>
              <a:rPr kumimoji="1" lang="zh-CN" altLang="en-US" sz="2400" dirty="0" smtClean="0">
                <a:solidFill>
                  <a:srgbClr val="C00000"/>
                </a:solidFill>
                <a:latin typeface="Microsoft YaHei" charset="-122"/>
                <a:ea typeface="Microsoft YaHei" charset="-122"/>
                <a:cs typeface="Microsoft YaHei" charset="-122"/>
              </a:rPr>
              <a:t>差额</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1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37983200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34127" y="1676667"/>
            <a:ext cx="11633284" cy="2400657"/>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弧弹性计算例题：某企业在竞争对手降价之后，该企业运动鞋每月销量为</a:t>
            </a:r>
            <a:r>
              <a:rPr kumimoji="1" lang="en-US" altLang="zh-CN" sz="2000" dirty="0">
                <a:latin typeface="Microsoft YaHei" charset="-122"/>
                <a:ea typeface="Microsoft YaHei" charset="-122"/>
                <a:cs typeface="Microsoft YaHei" charset="-122"/>
              </a:rPr>
              <a:t>8000</a:t>
            </a:r>
            <a:r>
              <a:rPr kumimoji="1" lang="zh-CN" altLang="en-US" sz="2000" dirty="0">
                <a:latin typeface="Microsoft YaHei" charset="-122"/>
                <a:ea typeface="Microsoft YaHei" charset="-122"/>
                <a:cs typeface="Microsoft YaHei" charset="-122"/>
              </a:rPr>
              <a:t>双，价格为</a:t>
            </a:r>
            <a:r>
              <a:rPr kumimoji="1" lang="en-US" altLang="zh-CN" sz="2000" dirty="0">
                <a:latin typeface="Microsoft YaHei" charset="-122"/>
                <a:ea typeface="Microsoft YaHei" charset="-122"/>
                <a:cs typeface="Microsoft YaHei" charset="-122"/>
              </a:rPr>
              <a:t>100</a:t>
            </a:r>
            <a:r>
              <a:rPr kumimoji="1" lang="zh-CN" altLang="en-US" sz="2000" dirty="0">
                <a:latin typeface="Microsoft YaHei" charset="-122"/>
                <a:ea typeface="Microsoft YaHei" charset="-122"/>
                <a:cs typeface="Microsoft YaHei" charset="-122"/>
              </a:rPr>
              <a:t>元</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双。已知该公司的运动鞋的需求价格弹性约为</a:t>
            </a:r>
            <a:r>
              <a:rPr kumimoji="1" lang="en-US" altLang="zh-CN" sz="2000" dirty="0">
                <a:latin typeface="Microsoft YaHei" charset="-122"/>
                <a:ea typeface="Microsoft YaHei" charset="-122"/>
                <a:cs typeface="Microsoft YaHei" charset="-122"/>
              </a:rPr>
              <a:t>-2.0</a:t>
            </a:r>
            <a:r>
              <a:rPr kumimoji="1" lang="zh-CN" altLang="en-US" sz="2000" dirty="0">
                <a:latin typeface="Microsoft YaHei" charset="-122"/>
                <a:ea typeface="Microsoft YaHei" charset="-122"/>
                <a:cs typeface="Microsoft YaHei" charset="-122"/>
              </a:rPr>
              <a:t>，如果该公司希望将销量变为每月</a:t>
            </a:r>
            <a:r>
              <a:rPr kumimoji="1" lang="en-US" altLang="zh-CN" sz="2000" dirty="0">
                <a:latin typeface="Microsoft YaHei" charset="-122"/>
                <a:ea typeface="Microsoft YaHei" charset="-122"/>
                <a:cs typeface="Microsoft YaHei" charset="-122"/>
              </a:rPr>
              <a:t>10000</a:t>
            </a:r>
            <a:r>
              <a:rPr kumimoji="1" lang="zh-CN" altLang="en-US" sz="2000" dirty="0">
                <a:latin typeface="Microsoft YaHei" charset="-122"/>
                <a:ea typeface="Microsoft YaHei" charset="-122"/>
                <a:cs typeface="Microsoft YaHei" charset="-122"/>
              </a:rPr>
              <a:t>双，那么应该降价到多少？</a:t>
            </a:r>
            <a:endParaRPr kumimoji="1" lang="en-US" altLang="zh-CN" sz="2000" dirty="0">
              <a:latin typeface="Microsoft YaHei" charset="-122"/>
              <a:ea typeface="Microsoft YaHei" charset="-122"/>
              <a:cs typeface="Microsoft YaHei" charset="-122"/>
            </a:endParaRPr>
          </a:p>
          <a:p>
            <a:pPr>
              <a:lnSpc>
                <a:spcPct val="150000"/>
              </a:lnSpc>
            </a:pPr>
            <a:r>
              <a:rPr kumimoji="1" lang="zh-CN" altLang="en-US" sz="2000" dirty="0" smtClean="0">
                <a:solidFill>
                  <a:srgbClr val="C00000"/>
                </a:solidFill>
                <a:latin typeface="Microsoft YaHei" charset="-122"/>
                <a:ea typeface="Microsoft YaHei" charset="-122"/>
                <a:cs typeface="Microsoft YaHei" charset="-122"/>
              </a:rPr>
              <a:t>变化</a:t>
            </a:r>
            <a:r>
              <a:rPr kumimoji="1" lang="zh-CN" altLang="en-US" sz="2000" dirty="0">
                <a:solidFill>
                  <a:srgbClr val="C00000"/>
                </a:solidFill>
                <a:latin typeface="Microsoft YaHei" charset="-122"/>
                <a:ea typeface="Microsoft YaHei" charset="-122"/>
                <a:cs typeface="Microsoft YaHei" charset="-122"/>
              </a:rPr>
              <a:t>前需求量</a:t>
            </a:r>
            <a:r>
              <a:rPr kumimoji="1" lang="zh-CN" altLang="en-US" sz="2000" dirty="0">
                <a:solidFill>
                  <a:srgbClr val="C00000"/>
                </a:solidFill>
                <a:latin typeface="Microsoft YaHei" charset="-122"/>
                <a:ea typeface="Microsoft YaHei" charset="-122"/>
                <a:cs typeface="Microsoft YaHei" charset="-122"/>
                <a:sym typeface="Wingdings"/>
              </a:rPr>
              <a:t>：（）</a:t>
            </a:r>
            <a:r>
              <a:rPr kumimoji="1" lang="zh-CN" altLang="en-US" sz="2000" dirty="0">
                <a:solidFill>
                  <a:srgbClr val="C00000"/>
                </a:solidFill>
                <a:latin typeface="Microsoft YaHei" charset="-122"/>
                <a:ea typeface="Microsoft YaHei" charset="-122"/>
                <a:cs typeface="Microsoft YaHei" charset="-122"/>
              </a:rPr>
              <a:t>双；   变化前价格</a:t>
            </a:r>
            <a:r>
              <a:rPr kumimoji="1" lang="zh-CN" altLang="en-US" sz="2000" dirty="0">
                <a:solidFill>
                  <a:srgbClr val="C00000"/>
                </a:solidFill>
                <a:latin typeface="Microsoft YaHei" charset="-122"/>
                <a:ea typeface="Microsoft YaHei" charset="-122"/>
                <a:cs typeface="Microsoft YaHei" charset="-122"/>
                <a:sym typeface="Wingdings"/>
              </a:rPr>
              <a:t>：（）</a:t>
            </a:r>
            <a:r>
              <a:rPr kumimoji="1" lang="zh-CN" altLang="en-US" sz="2000" dirty="0">
                <a:solidFill>
                  <a:srgbClr val="C00000"/>
                </a:solidFill>
                <a:latin typeface="Microsoft YaHei" charset="-122"/>
                <a:ea typeface="Microsoft YaHei" charset="-122"/>
                <a:cs typeface="Microsoft YaHei" charset="-122"/>
              </a:rPr>
              <a:t>元</a:t>
            </a:r>
            <a:r>
              <a:rPr kumimoji="1" lang="en-US" altLang="zh-CN" sz="2000" dirty="0">
                <a:solidFill>
                  <a:srgbClr val="C00000"/>
                </a:solidFill>
                <a:latin typeface="Microsoft YaHei" charset="-122"/>
                <a:ea typeface="Microsoft YaHei" charset="-122"/>
                <a:cs typeface="Microsoft YaHei" charset="-122"/>
              </a:rPr>
              <a:t>/</a:t>
            </a:r>
            <a:r>
              <a:rPr kumimoji="1" lang="zh-CN" altLang="en-US" sz="2000" dirty="0">
                <a:solidFill>
                  <a:srgbClr val="C00000"/>
                </a:solidFill>
                <a:latin typeface="Microsoft YaHei" charset="-122"/>
                <a:ea typeface="Microsoft YaHei" charset="-122"/>
                <a:cs typeface="Microsoft YaHei" charset="-122"/>
              </a:rPr>
              <a:t>双</a:t>
            </a:r>
            <a:endParaRPr kumimoji="1" lang="en-US" altLang="zh-CN" sz="2000" dirty="0">
              <a:solidFill>
                <a:srgbClr val="C00000"/>
              </a:solidFill>
              <a:latin typeface="Microsoft YaHei" charset="-122"/>
              <a:ea typeface="Microsoft YaHei" charset="-122"/>
              <a:cs typeface="Microsoft YaHei" charset="-122"/>
            </a:endParaRPr>
          </a:p>
          <a:p>
            <a:pPr>
              <a:lnSpc>
                <a:spcPct val="150000"/>
              </a:lnSpc>
            </a:pPr>
            <a:r>
              <a:rPr kumimoji="1" lang="zh-CN" altLang="en-US" sz="2000" dirty="0">
                <a:solidFill>
                  <a:srgbClr val="C00000"/>
                </a:solidFill>
                <a:latin typeface="Microsoft YaHei" charset="-122"/>
                <a:ea typeface="Microsoft YaHei" charset="-122"/>
                <a:cs typeface="Microsoft YaHei" charset="-122"/>
              </a:rPr>
              <a:t>变化后需求量：</a:t>
            </a:r>
            <a:r>
              <a:rPr kumimoji="1" lang="zh-CN" altLang="en-US" sz="2000" dirty="0">
                <a:solidFill>
                  <a:srgbClr val="C00000"/>
                </a:solidFill>
                <a:latin typeface="Microsoft YaHei" charset="-122"/>
                <a:ea typeface="Microsoft YaHei" charset="-122"/>
                <a:cs typeface="Microsoft YaHei" charset="-122"/>
                <a:sym typeface="Wingdings"/>
              </a:rPr>
              <a:t>（）</a:t>
            </a:r>
            <a:r>
              <a:rPr kumimoji="1" lang="zh-CN" altLang="en-US" sz="2000" dirty="0">
                <a:solidFill>
                  <a:srgbClr val="C00000"/>
                </a:solidFill>
                <a:latin typeface="Microsoft YaHei" charset="-122"/>
                <a:ea typeface="Microsoft YaHei" charset="-122"/>
                <a:cs typeface="Microsoft YaHei" charset="-122"/>
              </a:rPr>
              <a:t>双；变化后价格：？？</a:t>
            </a:r>
            <a:r>
              <a:rPr kumimoji="1" lang="zh-CN" altLang="en-US" sz="2000" dirty="0" smtClean="0">
                <a:solidFill>
                  <a:srgbClr val="C00000"/>
                </a:solidFill>
                <a:latin typeface="Microsoft YaHei" charset="-122"/>
                <a:ea typeface="Microsoft YaHei" charset="-122"/>
                <a:cs typeface="Microsoft YaHei" charset="-122"/>
              </a:rPr>
              <a:t>？</a:t>
            </a:r>
            <a:endParaRPr kumimoji="1" lang="en-US" altLang="zh-CN" sz="2000" dirty="0">
              <a:solidFill>
                <a:srgbClr val="C0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80170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34127" y="1676667"/>
            <a:ext cx="11633284" cy="2400657"/>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弧弹性计算例题：某企业在竞争对手降价之后，该企业运动鞋每月销量为</a:t>
            </a:r>
            <a:r>
              <a:rPr kumimoji="1" lang="en-US" altLang="zh-CN" sz="2000" dirty="0">
                <a:latin typeface="Microsoft YaHei" charset="-122"/>
                <a:ea typeface="Microsoft YaHei" charset="-122"/>
                <a:cs typeface="Microsoft YaHei" charset="-122"/>
              </a:rPr>
              <a:t>8000</a:t>
            </a:r>
            <a:r>
              <a:rPr kumimoji="1" lang="zh-CN" altLang="en-US" sz="2000" dirty="0">
                <a:latin typeface="Microsoft YaHei" charset="-122"/>
                <a:ea typeface="Microsoft YaHei" charset="-122"/>
                <a:cs typeface="Microsoft YaHei" charset="-122"/>
              </a:rPr>
              <a:t>双，价格为</a:t>
            </a:r>
            <a:r>
              <a:rPr kumimoji="1" lang="en-US" altLang="zh-CN" sz="2000" dirty="0">
                <a:latin typeface="Microsoft YaHei" charset="-122"/>
                <a:ea typeface="Microsoft YaHei" charset="-122"/>
                <a:cs typeface="Microsoft YaHei" charset="-122"/>
              </a:rPr>
              <a:t>100</a:t>
            </a:r>
            <a:r>
              <a:rPr kumimoji="1" lang="zh-CN" altLang="en-US" sz="2000" dirty="0">
                <a:latin typeface="Microsoft YaHei" charset="-122"/>
                <a:ea typeface="Microsoft YaHei" charset="-122"/>
                <a:cs typeface="Microsoft YaHei" charset="-122"/>
              </a:rPr>
              <a:t>元</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双。已知该公司的运动鞋的需求价格弹性约为</a:t>
            </a:r>
            <a:r>
              <a:rPr kumimoji="1" lang="en-US" altLang="zh-CN" sz="2000" dirty="0">
                <a:latin typeface="Microsoft YaHei" charset="-122"/>
                <a:ea typeface="Microsoft YaHei" charset="-122"/>
                <a:cs typeface="Microsoft YaHei" charset="-122"/>
              </a:rPr>
              <a:t>-2.0</a:t>
            </a:r>
            <a:r>
              <a:rPr kumimoji="1" lang="zh-CN" altLang="en-US" sz="2000" dirty="0">
                <a:latin typeface="Microsoft YaHei" charset="-122"/>
                <a:ea typeface="Microsoft YaHei" charset="-122"/>
                <a:cs typeface="Microsoft YaHei" charset="-122"/>
              </a:rPr>
              <a:t>，如果该公司希望将销量变为每月</a:t>
            </a:r>
            <a:r>
              <a:rPr kumimoji="1" lang="en-US" altLang="zh-CN" sz="2000" dirty="0">
                <a:latin typeface="Microsoft YaHei" charset="-122"/>
                <a:ea typeface="Microsoft YaHei" charset="-122"/>
                <a:cs typeface="Microsoft YaHei" charset="-122"/>
              </a:rPr>
              <a:t>10000</a:t>
            </a:r>
            <a:r>
              <a:rPr kumimoji="1" lang="zh-CN" altLang="en-US" sz="2000" dirty="0">
                <a:latin typeface="Microsoft YaHei" charset="-122"/>
                <a:ea typeface="Microsoft YaHei" charset="-122"/>
                <a:cs typeface="Microsoft YaHei" charset="-122"/>
              </a:rPr>
              <a:t>双，那么应该降价到多少？</a:t>
            </a:r>
            <a:endParaRPr kumimoji="1" lang="en-US" altLang="zh-CN" sz="2000" dirty="0">
              <a:latin typeface="Microsoft YaHei" charset="-122"/>
              <a:ea typeface="Microsoft YaHei" charset="-122"/>
              <a:cs typeface="Microsoft YaHei" charset="-122"/>
            </a:endParaRPr>
          </a:p>
          <a:p>
            <a:pPr>
              <a:lnSpc>
                <a:spcPct val="150000"/>
              </a:lnSpc>
            </a:pPr>
            <a:r>
              <a:rPr kumimoji="1" lang="zh-CN" altLang="en-US" sz="2000" dirty="0" smtClean="0">
                <a:solidFill>
                  <a:srgbClr val="C00000"/>
                </a:solidFill>
                <a:latin typeface="Microsoft YaHei" charset="-122"/>
                <a:ea typeface="Microsoft YaHei" charset="-122"/>
                <a:cs typeface="Microsoft YaHei" charset="-122"/>
              </a:rPr>
              <a:t>变化</a:t>
            </a:r>
            <a:r>
              <a:rPr kumimoji="1" lang="zh-CN" altLang="en-US" sz="2000" dirty="0">
                <a:solidFill>
                  <a:srgbClr val="C00000"/>
                </a:solidFill>
                <a:latin typeface="Microsoft YaHei" charset="-122"/>
                <a:ea typeface="Microsoft YaHei" charset="-122"/>
                <a:cs typeface="Microsoft YaHei" charset="-122"/>
              </a:rPr>
              <a:t>前需求量：</a:t>
            </a:r>
            <a:r>
              <a:rPr kumimoji="1" lang="en-US" altLang="zh-CN" sz="2000" dirty="0">
                <a:solidFill>
                  <a:srgbClr val="C00000"/>
                </a:solidFill>
                <a:latin typeface="Microsoft YaHei" charset="-122"/>
                <a:ea typeface="Microsoft YaHei" charset="-122"/>
                <a:cs typeface="Microsoft YaHei" charset="-122"/>
              </a:rPr>
              <a:t>8000</a:t>
            </a:r>
            <a:r>
              <a:rPr kumimoji="1" lang="zh-CN" altLang="en-US" sz="2000" dirty="0">
                <a:solidFill>
                  <a:srgbClr val="C00000"/>
                </a:solidFill>
                <a:latin typeface="Microsoft YaHei" charset="-122"/>
                <a:ea typeface="Microsoft YaHei" charset="-122"/>
                <a:cs typeface="Microsoft YaHei" charset="-122"/>
              </a:rPr>
              <a:t>双；   变化前价格：</a:t>
            </a:r>
            <a:r>
              <a:rPr kumimoji="1" lang="en-US" altLang="zh-CN" sz="2000" dirty="0">
                <a:solidFill>
                  <a:srgbClr val="C00000"/>
                </a:solidFill>
                <a:latin typeface="Microsoft YaHei" charset="-122"/>
                <a:ea typeface="Microsoft YaHei" charset="-122"/>
                <a:cs typeface="Microsoft YaHei" charset="-122"/>
              </a:rPr>
              <a:t>100</a:t>
            </a:r>
            <a:r>
              <a:rPr kumimoji="1" lang="zh-CN" altLang="en-US" sz="2000" dirty="0">
                <a:solidFill>
                  <a:srgbClr val="C00000"/>
                </a:solidFill>
                <a:latin typeface="Microsoft YaHei" charset="-122"/>
                <a:ea typeface="Microsoft YaHei" charset="-122"/>
                <a:cs typeface="Microsoft YaHei" charset="-122"/>
              </a:rPr>
              <a:t>元</a:t>
            </a:r>
            <a:r>
              <a:rPr kumimoji="1" lang="en-US" altLang="zh-CN" sz="2000" dirty="0">
                <a:solidFill>
                  <a:srgbClr val="C00000"/>
                </a:solidFill>
                <a:latin typeface="Microsoft YaHei" charset="-122"/>
                <a:ea typeface="Microsoft YaHei" charset="-122"/>
                <a:cs typeface="Microsoft YaHei" charset="-122"/>
              </a:rPr>
              <a:t>/</a:t>
            </a:r>
            <a:r>
              <a:rPr kumimoji="1" lang="zh-CN" altLang="en-US" sz="2000" dirty="0">
                <a:solidFill>
                  <a:srgbClr val="C00000"/>
                </a:solidFill>
                <a:latin typeface="Microsoft YaHei" charset="-122"/>
                <a:ea typeface="Microsoft YaHei" charset="-122"/>
                <a:cs typeface="Microsoft YaHei" charset="-122"/>
              </a:rPr>
              <a:t>双</a:t>
            </a:r>
            <a:endParaRPr kumimoji="1" lang="en-US" altLang="zh-CN" sz="2000" dirty="0">
              <a:solidFill>
                <a:srgbClr val="C00000"/>
              </a:solidFill>
              <a:latin typeface="Microsoft YaHei" charset="-122"/>
              <a:ea typeface="Microsoft YaHei" charset="-122"/>
              <a:cs typeface="Microsoft YaHei" charset="-122"/>
            </a:endParaRPr>
          </a:p>
          <a:p>
            <a:pPr>
              <a:lnSpc>
                <a:spcPct val="150000"/>
              </a:lnSpc>
            </a:pPr>
            <a:r>
              <a:rPr kumimoji="1" lang="zh-CN" altLang="en-US" sz="2000" dirty="0">
                <a:solidFill>
                  <a:srgbClr val="C00000"/>
                </a:solidFill>
                <a:latin typeface="Microsoft YaHei" charset="-122"/>
                <a:ea typeface="Microsoft YaHei" charset="-122"/>
                <a:cs typeface="Microsoft YaHei" charset="-122"/>
              </a:rPr>
              <a:t>变化后需求量：</a:t>
            </a:r>
            <a:r>
              <a:rPr kumimoji="1" lang="en-US" altLang="zh-CN" sz="2000" dirty="0">
                <a:solidFill>
                  <a:srgbClr val="C00000"/>
                </a:solidFill>
                <a:latin typeface="Microsoft YaHei" charset="-122"/>
                <a:ea typeface="Microsoft YaHei" charset="-122"/>
                <a:cs typeface="Microsoft YaHei" charset="-122"/>
              </a:rPr>
              <a:t>10000</a:t>
            </a:r>
            <a:r>
              <a:rPr kumimoji="1" lang="zh-CN" altLang="en-US" sz="2000" dirty="0">
                <a:solidFill>
                  <a:srgbClr val="C00000"/>
                </a:solidFill>
                <a:latin typeface="Microsoft YaHei" charset="-122"/>
                <a:ea typeface="Microsoft YaHei" charset="-122"/>
                <a:cs typeface="Microsoft YaHei" charset="-122"/>
              </a:rPr>
              <a:t>双；变化后价格：？？？</a:t>
            </a:r>
            <a:endParaRPr kumimoji="1" lang="en-US" altLang="zh-CN" sz="2000" dirty="0">
              <a:solidFill>
                <a:srgbClr val="C0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4123502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34127" y="1676667"/>
            <a:ext cx="11633284" cy="2862322"/>
          </a:xfrm>
          <a:prstGeom prst="rect">
            <a:avLst/>
          </a:prstGeom>
          <a:noFill/>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弧弹性计算</a:t>
            </a:r>
            <a:r>
              <a:rPr kumimoji="1" lang="zh-CN" altLang="en-US" sz="2000" dirty="0">
                <a:latin typeface="Microsoft YaHei" charset="-122"/>
                <a:ea typeface="Microsoft YaHei" charset="-122"/>
                <a:cs typeface="Microsoft YaHei" charset="-122"/>
              </a:rPr>
              <a:t>例题</a:t>
            </a:r>
            <a:r>
              <a:rPr kumimoji="1" lang="zh-CN" altLang="en-US" sz="2000" dirty="0" smtClean="0">
                <a:latin typeface="Microsoft YaHei" charset="-122"/>
                <a:ea typeface="Microsoft YaHei" charset="-122"/>
                <a:cs typeface="Microsoft YaHei" charset="-122"/>
              </a:rPr>
              <a:t>：某</a:t>
            </a:r>
            <a:r>
              <a:rPr kumimoji="1" lang="zh-CN" altLang="en-US" sz="2000" dirty="0">
                <a:latin typeface="Microsoft YaHei" charset="-122"/>
                <a:ea typeface="Microsoft YaHei" charset="-122"/>
                <a:cs typeface="Microsoft YaHei" charset="-122"/>
              </a:rPr>
              <a:t>企业</a:t>
            </a:r>
            <a:r>
              <a:rPr kumimoji="1" lang="zh-CN" altLang="en-US" sz="2000" dirty="0" smtClean="0">
                <a:latin typeface="Microsoft YaHei" charset="-122"/>
                <a:ea typeface="Microsoft YaHei" charset="-122"/>
                <a:cs typeface="Microsoft YaHei" charset="-122"/>
              </a:rPr>
              <a:t>在竞争</a:t>
            </a:r>
            <a:r>
              <a:rPr kumimoji="1" lang="zh-CN" altLang="en-US" sz="2000" dirty="0">
                <a:latin typeface="Microsoft YaHei" charset="-122"/>
                <a:ea typeface="Microsoft YaHei" charset="-122"/>
                <a:cs typeface="Microsoft YaHei" charset="-122"/>
              </a:rPr>
              <a:t>对手降价之后，</a:t>
            </a:r>
            <a:r>
              <a:rPr kumimoji="1" lang="zh-CN" altLang="en-US" sz="2000" dirty="0" smtClean="0">
                <a:latin typeface="Microsoft YaHei" charset="-122"/>
                <a:ea typeface="Microsoft YaHei" charset="-122"/>
                <a:cs typeface="Microsoft YaHei" charset="-122"/>
              </a:rPr>
              <a:t>该企业运动鞋每月销量为</a:t>
            </a:r>
            <a:r>
              <a:rPr kumimoji="1" lang="en-US" altLang="zh-CN" sz="2000" dirty="0" smtClean="0">
                <a:latin typeface="Microsoft YaHei" charset="-122"/>
                <a:ea typeface="Microsoft YaHei" charset="-122"/>
                <a:cs typeface="Microsoft YaHei" charset="-122"/>
              </a:rPr>
              <a:t>8000</a:t>
            </a:r>
            <a:r>
              <a:rPr kumimoji="1" lang="zh-CN" altLang="en-US" sz="2000" dirty="0" smtClean="0">
                <a:latin typeface="Microsoft YaHei" charset="-122"/>
                <a:ea typeface="Microsoft YaHei" charset="-122"/>
                <a:cs typeface="Microsoft YaHei" charset="-122"/>
              </a:rPr>
              <a:t>双，价格为</a:t>
            </a:r>
            <a:r>
              <a:rPr kumimoji="1" lang="en-US" altLang="zh-CN" sz="2000" dirty="0" smtClean="0">
                <a:latin typeface="Microsoft YaHei" charset="-122"/>
                <a:ea typeface="Microsoft YaHei" charset="-122"/>
                <a:cs typeface="Microsoft YaHei" charset="-122"/>
              </a:rPr>
              <a:t>100</a:t>
            </a:r>
            <a:r>
              <a:rPr kumimoji="1" lang="zh-CN" altLang="en-US" sz="2000" dirty="0" smtClean="0">
                <a:latin typeface="Microsoft YaHei" charset="-122"/>
                <a:ea typeface="Microsoft YaHei" charset="-122"/>
                <a:cs typeface="Microsoft YaHei" charset="-122"/>
              </a:rPr>
              <a:t>元</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双。已知该</a:t>
            </a:r>
            <a:r>
              <a:rPr kumimoji="1" lang="zh-CN" altLang="en-US" sz="2000" dirty="0">
                <a:latin typeface="Microsoft YaHei" charset="-122"/>
                <a:ea typeface="Microsoft YaHei" charset="-122"/>
                <a:cs typeface="Microsoft YaHei" charset="-122"/>
              </a:rPr>
              <a:t>公司的运动鞋的需求价格弹性约为</a:t>
            </a:r>
            <a:r>
              <a:rPr kumimoji="1" lang="en-US" altLang="zh-CN" sz="2000" dirty="0">
                <a:latin typeface="Microsoft YaHei" charset="-122"/>
                <a:ea typeface="Microsoft YaHei" charset="-122"/>
                <a:cs typeface="Microsoft YaHei" charset="-122"/>
              </a:rPr>
              <a:t>-2.0</a:t>
            </a:r>
            <a:r>
              <a:rPr kumimoji="1" lang="zh-CN" altLang="en-US" sz="2000" dirty="0">
                <a:latin typeface="Microsoft YaHei" charset="-122"/>
                <a:ea typeface="Microsoft YaHei" charset="-122"/>
                <a:cs typeface="Microsoft YaHei" charset="-122"/>
              </a:rPr>
              <a:t>，如果该公司希望将</a:t>
            </a:r>
            <a:r>
              <a:rPr kumimoji="1" lang="zh-CN" altLang="en-US" sz="2000" dirty="0" smtClean="0">
                <a:latin typeface="Microsoft YaHei" charset="-122"/>
                <a:ea typeface="Microsoft YaHei" charset="-122"/>
                <a:cs typeface="Microsoft YaHei" charset="-122"/>
              </a:rPr>
              <a:t>销量变为每月</a:t>
            </a:r>
            <a:r>
              <a:rPr kumimoji="1" lang="en-US" altLang="zh-CN" sz="2000" dirty="0">
                <a:latin typeface="Microsoft YaHei" charset="-122"/>
                <a:ea typeface="Microsoft YaHei" charset="-122"/>
                <a:cs typeface="Microsoft YaHei" charset="-122"/>
              </a:rPr>
              <a:t>10000</a:t>
            </a:r>
            <a:r>
              <a:rPr kumimoji="1" lang="zh-CN" altLang="en-US" sz="2000" dirty="0">
                <a:latin typeface="Microsoft YaHei" charset="-122"/>
                <a:ea typeface="Microsoft YaHei" charset="-122"/>
                <a:cs typeface="Microsoft YaHei" charset="-122"/>
              </a:rPr>
              <a:t>双，那么应该降价到多少</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a:solidFill>
                  <a:srgbClr val="C00000"/>
                </a:solidFill>
                <a:latin typeface="Microsoft YaHei" charset="-122"/>
                <a:ea typeface="Microsoft YaHei" charset="-122"/>
                <a:cs typeface="Microsoft YaHei" charset="-122"/>
              </a:rPr>
              <a:t>变化前需求量：</a:t>
            </a:r>
            <a:r>
              <a:rPr kumimoji="1" lang="en-US" altLang="zh-CN" sz="2000" dirty="0">
                <a:solidFill>
                  <a:srgbClr val="C00000"/>
                </a:solidFill>
                <a:latin typeface="Microsoft YaHei" charset="-122"/>
                <a:ea typeface="Microsoft YaHei" charset="-122"/>
                <a:cs typeface="Microsoft YaHei" charset="-122"/>
              </a:rPr>
              <a:t>8000</a:t>
            </a:r>
            <a:r>
              <a:rPr kumimoji="1" lang="zh-CN" altLang="en-US" sz="2000" dirty="0">
                <a:solidFill>
                  <a:srgbClr val="C00000"/>
                </a:solidFill>
                <a:latin typeface="Microsoft YaHei" charset="-122"/>
                <a:ea typeface="Microsoft YaHei" charset="-122"/>
                <a:cs typeface="Microsoft YaHei" charset="-122"/>
              </a:rPr>
              <a:t>双；   变化前价格：</a:t>
            </a:r>
            <a:r>
              <a:rPr kumimoji="1" lang="en-US" altLang="zh-CN" sz="2000" dirty="0">
                <a:solidFill>
                  <a:srgbClr val="C00000"/>
                </a:solidFill>
                <a:latin typeface="Microsoft YaHei" charset="-122"/>
                <a:ea typeface="Microsoft YaHei" charset="-122"/>
                <a:cs typeface="Microsoft YaHei" charset="-122"/>
              </a:rPr>
              <a:t>100</a:t>
            </a:r>
            <a:r>
              <a:rPr kumimoji="1" lang="zh-CN" altLang="en-US" sz="2000" dirty="0">
                <a:solidFill>
                  <a:srgbClr val="C00000"/>
                </a:solidFill>
                <a:latin typeface="Microsoft YaHei" charset="-122"/>
                <a:ea typeface="Microsoft YaHei" charset="-122"/>
                <a:cs typeface="Microsoft YaHei" charset="-122"/>
              </a:rPr>
              <a:t>元</a:t>
            </a:r>
            <a:r>
              <a:rPr kumimoji="1" lang="en-US" altLang="zh-CN" sz="2000" dirty="0">
                <a:solidFill>
                  <a:srgbClr val="C00000"/>
                </a:solidFill>
                <a:latin typeface="Microsoft YaHei" charset="-122"/>
                <a:ea typeface="Microsoft YaHei" charset="-122"/>
                <a:cs typeface="Microsoft YaHei" charset="-122"/>
              </a:rPr>
              <a:t>/</a:t>
            </a:r>
            <a:r>
              <a:rPr kumimoji="1" lang="zh-CN" altLang="en-US" sz="2000" dirty="0">
                <a:solidFill>
                  <a:srgbClr val="C00000"/>
                </a:solidFill>
                <a:latin typeface="Microsoft YaHei" charset="-122"/>
                <a:ea typeface="Microsoft YaHei" charset="-122"/>
                <a:cs typeface="Microsoft YaHei" charset="-122"/>
              </a:rPr>
              <a:t>双</a:t>
            </a:r>
            <a:endParaRPr kumimoji="1" lang="en-US" altLang="zh-CN" sz="2000" dirty="0">
              <a:solidFill>
                <a:srgbClr val="C00000"/>
              </a:solidFill>
              <a:latin typeface="Microsoft YaHei" charset="-122"/>
              <a:ea typeface="Microsoft YaHei" charset="-122"/>
              <a:cs typeface="Microsoft YaHei" charset="-122"/>
            </a:endParaRPr>
          </a:p>
          <a:p>
            <a:pPr>
              <a:lnSpc>
                <a:spcPct val="150000"/>
              </a:lnSpc>
            </a:pPr>
            <a:r>
              <a:rPr kumimoji="1" lang="zh-CN" altLang="en-US" sz="2000" dirty="0">
                <a:solidFill>
                  <a:srgbClr val="C00000"/>
                </a:solidFill>
                <a:latin typeface="Microsoft YaHei" charset="-122"/>
                <a:ea typeface="Microsoft YaHei" charset="-122"/>
                <a:cs typeface="Microsoft YaHei" charset="-122"/>
              </a:rPr>
              <a:t>变化后需求量：</a:t>
            </a:r>
            <a:r>
              <a:rPr kumimoji="1" lang="en-US" altLang="zh-CN" sz="2000" dirty="0">
                <a:solidFill>
                  <a:srgbClr val="C00000"/>
                </a:solidFill>
                <a:latin typeface="Microsoft YaHei" charset="-122"/>
                <a:ea typeface="Microsoft YaHei" charset="-122"/>
                <a:cs typeface="Microsoft YaHei" charset="-122"/>
              </a:rPr>
              <a:t>10000</a:t>
            </a:r>
            <a:r>
              <a:rPr kumimoji="1" lang="zh-CN" altLang="en-US" sz="2000" dirty="0">
                <a:solidFill>
                  <a:srgbClr val="C00000"/>
                </a:solidFill>
                <a:latin typeface="Microsoft YaHei" charset="-122"/>
                <a:ea typeface="Microsoft YaHei" charset="-122"/>
                <a:cs typeface="Microsoft YaHei" charset="-122"/>
              </a:rPr>
              <a:t>双；变化后价格：？？</a:t>
            </a:r>
            <a:r>
              <a:rPr kumimoji="1" lang="zh-CN" altLang="en-US" sz="2000" dirty="0" smtClean="0">
                <a:solidFill>
                  <a:srgbClr val="C00000"/>
                </a:solidFill>
                <a:latin typeface="Microsoft YaHei" charset="-122"/>
                <a:ea typeface="Microsoft YaHei" charset="-122"/>
                <a:cs typeface="Microsoft YaHei" charset="-122"/>
              </a:rPr>
              <a:t>？</a:t>
            </a:r>
            <a:endParaRPr kumimoji="1" lang="en-US" altLang="zh-CN" sz="2000" dirty="0" smtClean="0">
              <a:solidFill>
                <a:srgbClr val="C00000"/>
              </a:solidFill>
              <a:latin typeface="Microsoft YaHei" charset="-122"/>
              <a:ea typeface="Microsoft YaHei" charset="-122"/>
              <a:cs typeface="Microsoft YaHei" charset="-122"/>
            </a:endParaRPr>
          </a:p>
          <a:p>
            <a:pPr>
              <a:lnSpc>
                <a:spcPct val="150000"/>
              </a:lnSpc>
            </a:pPr>
            <a:r>
              <a:rPr kumimoji="1" lang="zh-CN" altLang="en-US" sz="2000" dirty="0">
                <a:latin typeface="Microsoft YaHei" charset="-122"/>
                <a:ea typeface="Microsoft YaHei" charset="-122"/>
                <a:cs typeface="Microsoft YaHei" charset="-122"/>
              </a:rPr>
              <a:t>解：令</a:t>
            </a:r>
            <a:r>
              <a:rPr kumimoji="1" lang="en-US" altLang="zh-CN" sz="2000" dirty="0">
                <a:latin typeface="Microsoft YaHei" charset="-122"/>
                <a:ea typeface="Microsoft YaHei" charset="-122"/>
                <a:cs typeface="Microsoft YaHei" charset="-122"/>
              </a:rPr>
              <a:t>Q</a:t>
            </a:r>
            <a:r>
              <a:rPr kumimoji="1" lang="en-US" altLang="zh-CN" sz="2000" baseline="-25000" dirty="0">
                <a:latin typeface="Microsoft YaHei" charset="-122"/>
                <a:ea typeface="Microsoft YaHei" charset="-122"/>
                <a:cs typeface="Microsoft YaHei" charset="-122"/>
              </a:rPr>
              <a:t>1</a:t>
            </a:r>
            <a:r>
              <a:rPr kumimoji="1" lang="en-US" altLang="zh-CN" sz="2000" dirty="0">
                <a:latin typeface="Microsoft YaHei" charset="-122"/>
                <a:ea typeface="Microsoft YaHei" charset="-122"/>
                <a:cs typeface="Microsoft YaHei" charset="-122"/>
              </a:rPr>
              <a:t>=8000</a:t>
            </a: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P</a:t>
            </a:r>
            <a:r>
              <a:rPr kumimoji="1" lang="en-US" altLang="zh-CN" sz="2000" baseline="-25000" dirty="0">
                <a:latin typeface="Microsoft YaHei" charset="-122"/>
                <a:ea typeface="Microsoft YaHei" charset="-122"/>
                <a:cs typeface="Microsoft YaHei" charset="-122"/>
              </a:rPr>
              <a:t>1</a:t>
            </a:r>
            <a:r>
              <a:rPr kumimoji="1" lang="en-US" altLang="zh-CN" sz="2000" dirty="0">
                <a:latin typeface="Microsoft YaHei" charset="-122"/>
                <a:ea typeface="Microsoft YaHei" charset="-122"/>
                <a:cs typeface="Microsoft YaHei" charset="-122"/>
              </a:rPr>
              <a:t>=100</a:t>
            </a: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Q</a:t>
            </a:r>
            <a:r>
              <a:rPr kumimoji="1" lang="en-US" altLang="zh-CN" sz="2000" baseline="-25000" dirty="0">
                <a:latin typeface="Microsoft YaHei" charset="-122"/>
                <a:ea typeface="Microsoft YaHei" charset="-122"/>
                <a:cs typeface="Microsoft YaHei" charset="-122"/>
              </a:rPr>
              <a:t>2</a:t>
            </a:r>
            <a:r>
              <a:rPr kumimoji="1" lang="en-US" altLang="zh-CN" sz="2000" dirty="0">
                <a:latin typeface="Microsoft YaHei" charset="-122"/>
                <a:ea typeface="Microsoft YaHei" charset="-122"/>
                <a:cs typeface="Microsoft YaHei" charset="-122"/>
              </a:rPr>
              <a:t>=10000</a:t>
            </a: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E</a:t>
            </a:r>
            <a:r>
              <a:rPr kumimoji="1" lang="en-US" altLang="zh-CN" sz="2000" baseline="-25000" dirty="0">
                <a:latin typeface="Microsoft YaHei" charset="-122"/>
                <a:ea typeface="Microsoft YaHei" charset="-122"/>
                <a:cs typeface="Microsoft YaHei" charset="-122"/>
              </a:rPr>
              <a:t>d</a:t>
            </a:r>
            <a:r>
              <a:rPr kumimoji="1" lang="en-US" altLang="zh-CN" sz="2000" dirty="0">
                <a:latin typeface="Microsoft YaHei" charset="-122"/>
                <a:ea typeface="Microsoft YaHei" charset="-122"/>
                <a:cs typeface="Microsoft YaHei" charset="-122"/>
              </a:rPr>
              <a:t>=-2.0</a:t>
            </a:r>
            <a:r>
              <a:rPr kumimoji="1" lang="zh-CN" altLang="en-US" sz="2000" dirty="0">
                <a:latin typeface="Microsoft YaHei" charset="-122"/>
                <a:ea typeface="Microsoft YaHei" charset="-122"/>
                <a:cs typeface="Microsoft YaHei" charset="-122"/>
              </a:rPr>
              <a:t>，所求价格</a:t>
            </a:r>
            <a:r>
              <a:rPr kumimoji="1" lang="en-US" altLang="zh-CN" sz="2000" dirty="0">
                <a:latin typeface="Microsoft YaHei" charset="-122"/>
                <a:ea typeface="Microsoft YaHei" charset="-122"/>
                <a:cs typeface="Microsoft YaHei" charset="-122"/>
              </a:rPr>
              <a:t>P</a:t>
            </a:r>
            <a:r>
              <a:rPr kumimoji="1" lang="en-US" altLang="zh-CN" sz="2000" baseline="-25000" dirty="0">
                <a:latin typeface="Microsoft YaHei" charset="-122"/>
                <a:ea typeface="Microsoft YaHei" charset="-122"/>
                <a:cs typeface="Microsoft YaHei" charset="-122"/>
              </a:rPr>
              <a:t>2</a:t>
            </a:r>
            <a:r>
              <a:rPr kumimoji="1" lang="zh-CN" altLang="en-US" sz="2000" dirty="0">
                <a:latin typeface="Microsoft YaHei" charset="-122"/>
                <a:ea typeface="Microsoft YaHei" charset="-122"/>
                <a:cs typeface="Microsoft YaHei" charset="-122"/>
              </a:rPr>
              <a:t>可以依据弧弹性的计算公式来计算</a:t>
            </a:r>
            <a:r>
              <a:rPr kumimoji="1" lang="zh-CN" altLang="en-US"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3079483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34127" y="1676667"/>
            <a:ext cx="11633284" cy="2862322"/>
          </a:xfrm>
          <a:prstGeom prst="rect">
            <a:avLst/>
          </a:prstGeom>
          <a:noFill/>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弧弹性计算</a:t>
            </a:r>
            <a:r>
              <a:rPr kumimoji="1" lang="zh-CN" altLang="en-US" sz="2000" dirty="0">
                <a:latin typeface="Microsoft YaHei" charset="-122"/>
                <a:ea typeface="Microsoft YaHei" charset="-122"/>
                <a:cs typeface="Microsoft YaHei" charset="-122"/>
              </a:rPr>
              <a:t>例题</a:t>
            </a:r>
            <a:r>
              <a:rPr kumimoji="1" lang="zh-CN" altLang="en-US" sz="2000" dirty="0" smtClean="0">
                <a:latin typeface="Microsoft YaHei" charset="-122"/>
                <a:ea typeface="Microsoft YaHei" charset="-122"/>
                <a:cs typeface="Microsoft YaHei" charset="-122"/>
              </a:rPr>
              <a:t>：某</a:t>
            </a:r>
            <a:r>
              <a:rPr kumimoji="1" lang="zh-CN" altLang="en-US" sz="2000" dirty="0">
                <a:latin typeface="Microsoft YaHei" charset="-122"/>
                <a:ea typeface="Microsoft YaHei" charset="-122"/>
                <a:cs typeface="Microsoft YaHei" charset="-122"/>
              </a:rPr>
              <a:t>企业</a:t>
            </a:r>
            <a:r>
              <a:rPr kumimoji="1" lang="zh-CN" altLang="en-US" sz="2000" dirty="0" smtClean="0">
                <a:latin typeface="Microsoft YaHei" charset="-122"/>
                <a:ea typeface="Microsoft YaHei" charset="-122"/>
                <a:cs typeface="Microsoft YaHei" charset="-122"/>
              </a:rPr>
              <a:t>在竞争</a:t>
            </a:r>
            <a:r>
              <a:rPr kumimoji="1" lang="zh-CN" altLang="en-US" sz="2000" dirty="0">
                <a:latin typeface="Microsoft YaHei" charset="-122"/>
                <a:ea typeface="Microsoft YaHei" charset="-122"/>
                <a:cs typeface="Microsoft YaHei" charset="-122"/>
              </a:rPr>
              <a:t>对手降价之后，</a:t>
            </a:r>
            <a:r>
              <a:rPr kumimoji="1" lang="zh-CN" altLang="en-US" sz="2000" dirty="0" smtClean="0">
                <a:latin typeface="Microsoft YaHei" charset="-122"/>
                <a:ea typeface="Microsoft YaHei" charset="-122"/>
                <a:cs typeface="Microsoft YaHei" charset="-122"/>
              </a:rPr>
              <a:t>该企业运动鞋每月销量为</a:t>
            </a:r>
            <a:r>
              <a:rPr kumimoji="1" lang="en-US" altLang="zh-CN" sz="2000" dirty="0" smtClean="0">
                <a:latin typeface="Microsoft YaHei" charset="-122"/>
                <a:ea typeface="Microsoft YaHei" charset="-122"/>
                <a:cs typeface="Microsoft YaHei" charset="-122"/>
              </a:rPr>
              <a:t>8000</a:t>
            </a:r>
            <a:r>
              <a:rPr kumimoji="1" lang="zh-CN" altLang="en-US" sz="2000" dirty="0" smtClean="0">
                <a:latin typeface="Microsoft YaHei" charset="-122"/>
                <a:ea typeface="Microsoft YaHei" charset="-122"/>
                <a:cs typeface="Microsoft YaHei" charset="-122"/>
              </a:rPr>
              <a:t>双，价格为</a:t>
            </a:r>
            <a:r>
              <a:rPr kumimoji="1" lang="en-US" altLang="zh-CN" sz="2000" dirty="0" smtClean="0">
                <a:latin typeface="Microsoft YaHei" charset="-122"/>
                <a:ea typeface="Microsoft YaHei" charset="-122"/>
                <a:cs typeface="Microsoft YaHei" charset="-122"/>
              </a:rPr>
              <a:t>100</a:t>
            </a:r>
            <a:r>
              <a:rPr kumimoji="1" lang="zh-CN" altLang="en-US" sz="2000" dirty="0" smtClean="0">
                <a:latin typeface="Microsoft YaHei" charset="-122"/>
                <a:ea typeface="Microsoft YaHei" charset="-122"/>
                <a:cs typeface="Microsoft YaHei" charset="-122"/>
              </a:rPr>
              <a:t>元</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双。已知该</a:t>
            </a:r>
            <a:r>
              <a:rPr kumimoji="1" lang="zh-CN" altLang="en-US" sz="2000" dirty="0">
                <a:latin typeface="Microsoft YaHei" charset="-122"/>
                <a:ea typeface="Microsoft YaHei" charset="-122"/>
                <a:cs typeface="Microsoft YaHei" charset="-122"/>
              </a:rPr>
              <a:t>公司的运动鞋的需求价格弹性约为</a:t>
            </a:r>
            <a:r>
              <a:rPr kumimoji="1" lang="en-US" altLang="zh-CN" sz="2000" dirty="0">
                <a:latin typeface="Microsoft YaHei" charset="-122"/>
                <a:ea typeface="Microsoft YaHei" charset="-122"/>
                <a:cs typeface="Microsoft YaHei" charset="-122"/>
              </a:rPr>
              <a:t>-2.0</a:t>
            </a:r>
            <a:r>
              <a:rPr kumimoji="1" lang="zh-CN" altLang="en-US" sz="2000" dirty="0">
                <a:latin typeface="Microsoft YaHei" charset="-122"/>
                <a:ea typeface="Microsoft YaHei" charset="-122"/>
                <a:cs typeface="Microsoft YaHei" charset="-122"/>
              </a:rPr>
              <a:t>，如果该公司希望将</a:t>
            </a:r>
            <a:r>
              <a:rPr kumimoji="1" lang="zh-CN" altLang="en-US" sz="2000" dirty="0" smtClean="0">
                <a:latin typeface="Microsoft YaHei" charset="-122"/>
                <a:ea typeface="Microsoft YaHei" charset="-122"/>
                <a:cs typeface="Microsoft YaHei" charset="-122"/>
              </a:rPr>
              <a:t>销量变为每月</a:t>
            </a:r>
            <a:r>
              <a:rPr kumimoji="1" lang="en-US" altLang="zh-CN" sz="2000" dirty="0">
                <a:latin typeface="Microsoft YaHei" charset="-122"/>
                <a:ea typeface="Microsoft YaHei" charset="-122"/>
                <a:cs typeface="Microsoft YaHei" charset="-122"/>
              </a:rPr>
              <a:t>10000</a:t>
            </a:r>
            <a:r>
              <a:rPr kumimoji="1" lang="zh-CN" altLang="en-US" sz="2000" dirty="0">
                <a:latin typeface="Microsoft YaHei" charset="-122"/>
                <a:ea typeface="Microsoft YaHei" charset="-122"/>
                <a:cs typeface="Microsoft YaHei" charset="-122"/>
              </a:rPr>
              <a:t>双，那么应该降价到多少</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a:solidFill>
                  <a:srgbClr val="C00000"/>
                </a:solidFill>
                <a:latin typeface="Microsoft YaHei" charset="-122"/>
                <a:ea typeface="Microsoft YaHei" charset="-122"/>
                <a:cs typeface="Microsoft YaHei" charset="-122"/>
              </a:rPr>
              <a:t>变化前需求量：</a:t>
            </a:r>
            <a:r>
              <a:rPr kumimoji="1" lang="en-US" altLang="zh-CN" sz="2000" dirty="0">
                <a:solidFill>
                  <a:srgbClr val="C00000"/>
                </a:solidFill>
                <a:latin typeface="Microsoft YaHei" charset="-122"/>
                <a:ea typeface="Microsoft YaHei" charset="-122"/>
                <a:cs typeface="Microsoft YaHei" charset="-122"/>
              </a:rPr>
              <a:t>8000</a:t>
            </a:r>
            <a:r>
              <a:rPr kumimoji="1" lang="zh-CN" altLang="en-US" sz="2000" dirty="0">
                <a:solidFill>
                  <a:srgbClr val="C00000"/>
                </a:solidFill>
                <a:latin typeface="Microsoft YaHei" charset="-122"/>
                <a:ea typeface="Microsoft YaHei" charset="-122"/>
                <a:cs typeface="Microsoft YaHei" charset="-122"/>
              </a:rPr>
              <a:t>双；   变化前价格：</a:t>
            </a:r>
            <a:r>
              <a:rPr kumimoji="1" lang="en-US" altLang="zh-CN" sz="2000" dirty="0">
                <a:solidFill>
                  <a:srgbClr val="C00000"/>
                </a:solidFill>
                <a:latin typeface="Microsoft YaHei" charset="-122"/>
                <a:ea typeface="Microsoft YaHei" charset="-122"/>
                <a:cs typeface="Microsoft YaHei" charset="-122"/>
              </a:rPr>
              <a:t>100</a:t>
            </a:r>
            <a:r>
              <a:rPr kumimoji="1" lang="zh-CN" altLang="en-US" sz="2000" dirty="0">
                <a:solidFill>
                  <a:srgbClr val="C00000"/>
                </a:solidFill>
                <a:latin typeface="Microsoft YaHei" charset="-122"/>
                <a:ea typeface="Microsoft YaHei" charset="-122"/>
                <a:cs typeface="Microsoft YaHei" charset="-122"/>
              </a:rPr>
              <a:t>元</a:t>
            </a:r>
            <a:r>
              <a:rPr kumimoji="1" lang="en-US" altLang="zh-CN" sz="2000" dirty="0">
                <a:solidFill>
                  <a:srgbClr val="C00000"/>
                </a:solidFill>
                <a:latin typeface="Microsoft YaHei" charset="-122"/>
                <a:ea typeface="Microsoft YaHei" charset="-122"/>
                <a:cs typeface="Microsoft YaHei" charset="-122"/>
              </a:rPr>
              <a:t>/</a:t>
            </a:r>
            <a:r>
              <a:rPr kumimoji="1" lang="zh-CN" altLang="en-US" sz="2000" dirty="0">
                <a:solidFill>
                  <a:srgbClr val="C00000"/>
                </a:solidFill>
                <a:latin typeface="Microsoft YaHei" charset="-122"/>
                <a:ea typeface="Microsoft YaHei" charset="-122"/>
                <a:cs typeface="Microsoft YaHei" charset="-122"/>
              </a:rPr>
              <a:t>双</a:t>
            </a:r>
            <a:endParaRPr kumimoji="1" lang="en-US" altLang="zh-CN" sz="2000" dirty="0">
              <a:solidFill>
                <a:srgbClr val="C00000"/>
              </a:solidFill>
              <a:latin typeface="Microsoft YaHei" charset="-122"/>
              <a:ea typeface="Microsoft YaHei" charset="-122"/>
              <a:cs typeface="Microsoft YaHei" charset="-122"/>
            </a:endParaRPr>
          </a:p>
          <a:p>
            <a:pPr>
              <a:lnSpc>
                <a:spcPct val="150000"/>
              </a:lnSpc>
            </a:pPr>
            <a:r>
              <a:rPr kumimoji="1" lang="zh-CN" altLang="en-US" sz="2000" dirty="0">
                <a:solidFill>
                  <a:srgbClr val="C00000"/>
                </a:solidFill>
                <a:latin typeface="Microsoft YaHei" charset="-122"/>
                <a:ea typeface="Microsoft YaHei" charset="-122"/>
                <a:cs typeface="Microsoft YaHei" charset="-122"/>
              </a:rPr>
              <a:t>变化后需求量：</a:t>
            </a:r>
            <a:r>
              <a:rPr kumimoji="1" lang="en-US" altLang="zh-CN" sz="2000" dirty="0">
                <a:solidFill>
                  <a:srgbClr val="C00000"/>
                </a:solidFill>
                <a:latin typeface="Microsoft YaHei" charset="-122"/>
                <a:ea typeface="Microsoft YaHei" charset="-122"/>
                <a:cs typeface="Microsoft YaHei" charset="-122"/>
              </a:rPr>
              <a:t>10000</a:t>
            </a:r>
            <a:r>
              <a:rPr kumimoji="1" lang="zh-CN" altLang="en-US" sz="2000" dirty="0">
                <a:solidFill>
                  <a:srgbClr val="C00000"/>
                </a:solidFill>
                <a:latin typeface="Microsoft YaHei" charset="-122"/>
                <a:ea typeface="Microsoft YaHei" charset="-122"/>
                <a:cs typeface="Microsoft YaHei" charset="-122"/>
              </a:rPr>
              <a:t>双；变化后价格：？？</a:t>
            </a:r>
            <a:r>
              <a:rPr kumimoji="1" lang="zh-CN" altLang="en-US" sz="2000" dirty="0" smtClean="0">
                <a:solidFill>
                  <a:srgbClr val="C00000"/>
                </a:solidFill>
                <a:latin typeface="Microsoft YaHei" charset="-122"/>
                <a:ea typeface="Microsoft YaHei" charset="-122"/>
                <a:cs typeface="Microsoft YaHei" charset="-122"/>
              </a:rPr>
              <a:t>？</a:t>
            </a:r>
            <a:endParaRPr kumimoji="1" lang="en-US" altLang="zh-CN" sz="2000" dirty="0" smtClean="0">
              <a:solidFill>
                <a:srgbClr val="C00000"/>
              </a:solidFill>
              <a:latin typeface="Microsoft YaHei" charset="-122"/>
              <a:ea typeface="Microsoft YaHei" charset="-122"/>
              <a:cs typeface="Microsoft YaHei" charset="-122"/>
            </a:endParaRPr>
          </a:p>
          <a:p>
            <a:pPr>
              <a:lnSpc>
                <a:spcPct val="150000"/>
              </a:lnSpc>
            </a:pPr>
            <a:r>
              <a:rPr kumimoji="1" lang="zh-CN" altLang="en-US" sz="2000" dirty="0">
                <a:latin typeface="Microsoft YaHei" charset="-122"/>
                <a:ea typeface="Microsoft YaHei" charset="-122"/>
                <a:cs typeface="Microsoft YaHei" charset="-122"/>
              </a:rPr>
              <a:t>解：令</a:t>
            </a:r>
            <a:r>
              <a:rPr kumimoji="1" lang="en-US" altLang="zh-CN" sz="2000" dirty="0">
                <a:latin typeface="Microsoft YaHei" charset="-122"/>
                <a:ea typeface="Microsoft YaHei" charset="-122"/>
                <a:cs typeface="Microsoft YaHei" charset="-122"/>
              </a:rPr>
              <a:t>Q</a:t>
            </a:r>
            <a:r>
              <a:rPr kumimoji="1" lang="en-US" altLang="zh-CN" sz="2000" baseline="-25000" dirty="0">
                <a:latin typeface="Microsoft YaHei" charset="-122"/>
                <a:ea typeface="Microsoft YaHei" charset="-122"/>
                <a:cs typeface="Microsoft YaHei" charset="-122"/>
              </a:rPr>
              <a:t>1</a:t>
            </a:r>
            <a:r>
              <a:rPr kumimoji="1" lang="en-US" altLang="zh-CN" sz="2000" dirty="0">
                <a:latin typeface="Microsoft YaHei" charset="-122"/>
                <a:ea typeface="Microsoft YaHei" charset="-122"/>
                <a:cs typeface="Microsoft YaHei" charset="-122"/>
              </a:rPr>
              <a:t>=8000</a:t>
            </a: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P</a:t>
            </a:r>
            <a:r>
              <a:rPr kumimoji="1" lang="en-US" altLang="zh-CN" sz="2000" baseline="-25000" dirty="0">
                <a:latin typeface="Microsoft YaHei" charset="-122"/>
                <a:ea typeface="Microsoft YaHei" charset="-122"/>
                <a:cs typeface="Microsoft YaHei" charset="-122"/>
              </a:rPr>
              <a:t>1</a:t>
            </a:r>
            <a:r>
              <a:rPr kumimoji="1" lang="en-US" altLang="zh-CN" sz="2000" dirty="0">
                <a:latin typeface="Microsoft YaHei" charset="-122"/>
                <a:ea typeface="Microsoft YaHei" charset="-122"/>
                <a:cs typeface="Microsoft YaHei" charset="-122"/>
              </a:rPr>
              <a:t>=100</a:t>
            </a: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Q</a:t>
            </a:r>
            <a:r>
              <a:rPr kumimoji="1" lang="en-US" altLang="zh-CN" sz="2000" baseline="-25000" dirty="0">
                <a:latin typeface="Microsoft YaHei" charset="-122"/>
                <a:ea typeface="Microsoft YaHei" charset="-122"/>
                <a:cs typeface="Microsoft YaHei" charset="-122"/>
              </a:rPr>
              <a:t>2</a:t>
            </a:r>
            <a:r>
              <a:rPr kumimoji="1" lang="en-US" altLang="zh-CN" sz="2000" dirty="0">
                <a:latin typeface="Microsoft YaHei" charset="-122"/>
                <a:ea typeface="Microsoft YaHei" charset="-122"/>
                <a:cs typeface="Microsoft YaHei" charset="-122"/>
              </a:rPr>
              <a:t>=10000</a:t>
            </a: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E</a:t>
            </a:r>
            <a:r>
              <a:rPr kumimoji="1" lang="en-US" altLang="zh-CN" sz="2000" baseline="-25000" dirty="0">
                <a:latin typeface="Microsoft YaHei" charset="-122"/>
                <a:ea typeface="Microsoft YaHei" charset="-122"/>
                <a:cs typeface="Microsoft YaHei" charset="-122"/>
              </a:rPr>
              <a:t>d</a:t>
            </a:r>
            <a:r>
              <a:rPr kumimoji="1" lang="en-US" altLang="zh-CN" sz="2000" dirty="0">
                <a:latin typeface="Microsoft YaHei" charset="-122"/>
                <a:ea typeface="Microsoft YaHei" charset="-122"/>
                <a:cs typeface="Microsoft YaHei" charset="-122"/>
              </a:rPr>
              <a:t>=-2.0</a:t>
            </a:r>
            <a:r>
              <a:rPr kumimoji="1" lang="zh-CN" altLang="en-US" sz="2000" dirty="0">
                <a:latin typeface="Microsoft YaHei" charset="-122"/>
                <a:ea typeface="Microsoft YaHei" charset="-122"/>
                <a:cs typeface="Microsoft YaHei" charset="-122"/>
              </a:rPr>
              <a:t>，所求价格</a:t>
            </a:r>
            <a:r>
              <a:rPr kumimoji="1" lang="en-US" altLang="zh-CN" sz="2000" dirty="0">
                <a:latin typeface="Microsoft YaHei" charset="-122"/>
                <a:ea typeface="Microsoft YaHei" charset="-122"/>
                <a:cs typeface="Microsoft YaHei" charset="-122"/>
              </a:rPr>
              <a:t>P</a:t>
            </a:r>
            <a:r>
              <a:rPr kumimoji="1" lang="en-US" altLang="zh-CN" sz="2000" baseline="-25000" dirty="0">
                <a:latin typeface="Microsoft YaHei" charset="-122"/>
                <a:ea typeface="Microsoft YaHei" charset="-122"/>
                <a:cs typeface="Microsoft YaHei" charset="-122"/>
              </a:rPr>
              <a:t>2</a:t>
            </a:r>
            <a:r>
              <a:rPr kumimoji="1" lang="zh-CN" altLang="en-US" sz="2000" dirty="0">
                <a:latin typeface="Microsoft YaHei" charset="-122"/>
                <a:ea typeface="Microsoft YaHei" charset="-122"/>
                <a:cs typeface="Microsoft YaHei" charset="-122"/>
              </a:rPr>
              <a:t>可以依据弧弹性的计算公式来计算</a:t>
            </a:r>
            <a:r>
              <a:rPr kumimoji="1" lang="zh-CN" altLang="en-US"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964530749"/>
              </p:ext>
            </p:extLst>
          </p:nvPr>
        </p:nvGraphicFramePr>
        <p:xfrm>
          <a:off x="2880648" y="4726612"/>
          <a:ext cx="7330518" cy="1074300"/>
        </p:xfrm>
        <a:graphic>
          <a:graphicData uri="http://schemas.openxmlformats.org/presentationml/2006/ole">
            <mc:AlternateContent xmlns:mc="http://schemas.openxmlformats.org/markup-compatibility/2006">
              <mc:Choice xmlns:v="urn:schemas-microsoft-com:vml" Requires="v">
                <p:oleObj spid="_x0000_s188426" r:id="rId4" imgW="2946240" imgH="431640" progId="Equation.KSEE3">
                  <p:embed/>
                </p:oleObj>
              </mc:Choice>
              <mc:Fallback>
                <p:oleObj r:id="rId4" imgW="2946240" imgH="431640" progId="Equation.KSEE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648" y="4726612"/>
                        <a:ext cx="7330518" cy="1074300"/>
                      </a:xfrm>
                      <a:prstGeom prst="rect">
                        <a:avLst/>
                      </a:prstGeom>
                      <a:noFill/>
                    </p:spPr>
                  </p:pic>
                </p:oleObj>
              </mc:Fallback>
            </mc:AlternateContent>
          </a:graphicData>
        </a:graphic>
      </p:graphicFrame>
    </p:spTree>
    <p:extLst>
      <p:ext uri="{BB962C8B-B14F-4D97-AF65-F5344CB8AC3E}">
        <p14:creationId xmlns:p14="http://schemas.microsoft.com/office/powerpoint/2010/main" val="15143673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681789700"/>
              </p:ext>
            </p:extLst>
          </p:nvPr>
        </p:nvGraphicFramePr>
        <p:xfrm>
          <a:off x="2881917" y="1420280"/>
          <a:ext cx="6688246" cy="3198726"/>
        </p:xfrm>
        <a:graphic>
          <a:graphicData uri="http://schemas.openxmlformats.org/presentationml/2006/ole">
            <mc:AlternateContent xmlns:mc="http://schemas.openxmlformats.org/markup-compatibility/2006">
              <mc:Choice xmlns:v="urn:schemas-microsoft-com:vml" Requires="v">
                <p:oleObj spid="_x0000_s9278" r:id="rId4" imgW="2336760" imgH="1117440" progId="Equation.KSEE3">
                  <p:embed/>
                </p:oleObj>
              </mc:Choice>
              <mc:Fallback>
                <p:oleObj r:id="rId4" imgW="2336760" imgH="1117440" progId="Equation.KSEE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1917" y="1420280"/>
                        <a:ext cx="6688246" cy="3198726"/>
                      </a:xfrm>
                      <a:prstGeom prst="rect">
                        <a:avLst/>
                      </a:prstGeom>
                      <a:noFill/>
                    </p:spPr>
                  </p:pic>
                </p:oleObj>
              </mc:Fallback>
            </mc:AlternateContent>
          </a:graphicData>
        </a:graphic>
      </p:graphicFrame>
    </p:spTree>
    <p:extLst>
      <p:ext uri="{BB962C8B-B14F-4D97-AF65-F5344CB8AC3E}">
        <p14:creationId xmlns:p14="http://schemas.microsoft.com/office/powerpoint/2010/main" val="102882458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50744" y="0"/>
            <a:ext cx="5143500" cy="6858000"/>
          </a:xfrm>
          <a:prstGeom prst="rect">
            <a:avLst/>
          </a:prstGeom>
        </p:spPr>
      </p:pic>
      <p:pic>
        <p:nvPicPr>
          <p:cNvPr id="4" name="图片 3"/>
          <p:cNvPicPr>
            <a:picLocks noChangeAspect="1"/>
          </p:cNvPicPr>
          <p:nvPr/>
        </p:nvPicPr>
        <p:blipFill>
          <a:blip r:embed="rId4"/>
          <a:stretch>
            <a:fillRect/>
          </a:stretch>
        </p:blipFill>
        <p:spPr>
          <a:xfrm>
            <a:off x="6119532" y="0"/>
            <a:ext cx="5143500" cy="6858000"/>
          </a:xfrm>
          <a:prstGeom prst="rect">
            <a:avLst/>
          </a:prstGeom>
        </p:spPr>
      </p:pic>
    </p:spTree>
    <p:extLst>
      <p:ext uri="{BB962C8B-B14F-4D97-AF65-F5344CB8AC3E}">
        <p14:creationId xmlns:p14="http://schemas.microsoft.com/office/powerpoint/2010/main" val="149468441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34127" y="2222943"/>
            <a:ext cx="11633284" cy="499624"/>
          </a:xfrm>
          <a:prstGeom prst="rect">
            <a:avLst/>
          </a:prstGeom>
          <a:noFill/>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点弹性计算</a:t>
            </a:r>
            <a:r>
              <a:rPr kumimoji="1" lang="zh-CN" altLang="en-US" sz="2000" dirty="0">
                <a:latin typeface="Microsoft YaHei" charset="-122"/>
                <a:ea typeface="Microsoft YaHei" charset="-122"/>
                <a:cs typeface="Microsoft YaHei" charset="-122"/>
              </a:rPr>
              <a:t>例题：假定某企业的需求曲线方程为：</a:t>
            </a:r>
            <a:r>
              <a:rPr kumimoji="1" lang="en-US" altLang="zh-CN" sz="2000" dirty="0">
                <a:latin typeface="Microsoft YaHei" charset="-122"/>
                <a:ea typeface="Microsoft YaHei" charset="-122"/>
                <a:cs typeface="Microsoft YaHei" charset="-122"/>
              </a:rPr>
              <a:t>Q=3000-200P</a:t>
            </a:r>
            <a:r>
              <a:rPr kumimoji="1" lang="zh-CN" altLang="en-US" sz="2000" dirty="0">
                <a:latin typeface="Microsoft YaHei" charset="-122"/>
                <a:ea typeface="Microsoft YaHei" charset="-122"/>
                <a:cs typeface="Microsoft YaHei" charset="-122"/>
              </a:rPr>
              <a:t>。求</a:t>
            </a:r>
            <a:r>
              <a:rPr kumimoji="1" lang="en-US" altLang="zh-CN" sz="2000" dirty="0">
                <a:latin typeface="Microsoft YaHei" charset="-122"/>
                <a:ea typeface="Microsoft YaHei" charset="-122"/>
                <a:cs typeface="Microsoft YaHei" charset="-122"/>
              </a:rPr>
              <a:t>P=10</a:t>
            </a:r>
            <a:r>
              <a:rPr kumimoji="1" lang="zh-CN" altLang="en-US" sz="2000" dirty="0">
                <a:latin typeface="Microsoft YaHei" charset="-122"/>
                <a:ea typeface="Microsoft YaHei" charset="-122"/>
                <a:cs typeface="Microsoft YaHei" charset="-122"/>
              </a:rPr>
              <a:t>时的需求价格点弹性</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0085696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34127" y="2222943"/>
            <a:ext cx="11633284" cy="1015663"/>
          </a:xfrm>
          <a:prstGeom prst="rect">
            <a:avLst/>
          </a:prstGeom>
          <a:noFill/>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点弹性计算</a:t>
            </a:r>
            <a:r>
              <a:rPr kumimoji="1" lang="zh-CN" altLang="en-US" sz="2000" dirty="0">
                <a:latin typeface="Microsoft YaHei" charset="-122"/>
                <a:ea typeface="Microsoft YaHei" charset="-122"/>
                <a:cs typeface="Microsoft YaHei" charset="-122"/>
              </a:rPr>
              <a:t>例题：假定某企业的需求曲线方程为：</a:t>
            </a:r>
            <a:r>
              <a:rPr kumimoji="1" lang="en-US" altLang="zh-CN" sz="2000" dirty="0">
                <a:latin typeface="Microsoft YaHei" charset="-122"/>
                <a:ea typeface="Microsoft YaHei" charset="-122"/>
                <a:cs typeface="Microsoft YaHei" charset="-122"/>
              </a:rPr>
              <a:t>Q=3000-200P</a:t>
            </a:r>
            <a:r>
              <a:rPr kumimoji="1" lang="zh-CN" altLang="en-US" sz="2000" dirty="0">
                <a:latin typeface="Microsoft YaHei" charset="-122"/>
                <a:ea typeface="Microsoft YaHei" charset="-122"/>
                <a:cs typeface="Microsoft YaHei" charset="-122"/>
              </a:rPr>
              <a:t>。求</a:t>
            </a:r>
            <a:r>
              <a:rPr kumimoji="1" lang="en-US" altLang="zh-CN" sz="2000" dirty="0">
                <a:latin typeface="Microsoft YaHei" charset="-122"/>
                <a:ea typeface="Microsoft YaHei" charset="-122"/>
                <a:cs typeface="Microsoft YaHei" charset="-122"/>
              </a:rPr>
              <a:t>P=10</a:t>
            </a:r>
            <a:r>
              <a:rPr kumimoji="1" lang="zh-CN" altLang="en-US" sz="2000" dirty="0">
                <a:latin typeface="Microsoft YaHei" charset="-122"/>
                <a:ea typeface="Microsoft YaHei" charset="-122"/>
                <a:cs typeface="Microsoft YaHei" charset="-122"/>
              </a:rPr>
              <a:t>时的需求价格点弹性</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mr-IN" sz="2000" dirty="0">
                <a:latin typeface="Microsoft YaHei" charset="-122"/>
                <a:ea typeface="Microsoft YaHei" charset="-122"/>
                <a:cs typeface="Microsoft YaHei" charset="-122"/>
              </a:rPr>
              <a:t>解：当</a:t>
            </a:r>
            <a:r>
              <a:rPr kumimoji="1" lang="mr-IN" altLang="zh-CN" sz="2000" dirty="0" err="1">
                <a:latin typeface="Microsoft YaHei" charset="-122"/>
                <a:ea typeface="Microsoft YaHei" charset="-122"/>
                <a:cs typeface="Microsoft YaHei" charset="-122"/>
              </a:rPr>
              <a:t>P</a:t>
            </a:r>
            <a:r>
              <a:rPr kumimoji="1" lang="mr-IN" altLang="zh-CN" sz="2000" dirty="0">
                <a:latin typeface="Microsoft YaHei" charset="-122"/>
                <a:ea typeface="Microsoft YaHei" charset="-122"/>
                <a:cs typeface="Microsoft YaHei" charset="-122"/>
              </a:rPr>
              <a:t>=10</a:t>
            </a:r>
            <a:r>
              <a:rPr kumimoji="1" lang="zh-CN" altLang="mr-IN" sz="2000" dirty="0">
                <a:latin typeface="Microsoft YaHei" charset="-122"/>
                <a:ea typeface="Microsoft YaHei" charset="-122"/>
                <a:cs typeface="Microsoft YaHei" charset="-122"/>
              </a:rPr>
              <a:t>时，</a:t>
            </a:r>
            <a:r>
              <a:rPr kumimoji="1" lang="mr-IN" altLang="zh-CN" sz="2000" dirty="0" err="1" smtClean="0">
                <a:latin typeface="Microsoft YaHei" charset="-122"/>
                <a:ea typeface="Microsoft YaHei" charset="-122"/>
                <a:cs typeface="Microsoft YaHei" charset="-122"/>
              </a:rPr>
              <a:t>Q</a:t>
            </a:r>
            <a:r>
              <a:rPr kumimoji="1" lang="mr-IN" altLang="zh-CN" sz="2000" dirty="0" smtClean="0">
                <a:latin typeface="Microsoft YaHei" charset="-122"/>
                <a:ea typeface="Microsoft YaHei" charset="-122"/>
                <a:cs typeface="Microsoft YaHei" charset="-122"/>
              </a:rPr>
              <a:t>=3000-200×10=1000</a:t>
            </a:r>
            <a:endParaRPr kumimoji="1" lang="mr-IN" altLang="zh-CN" sz="2000" dirty="0">
              <a:latin typeface="Microsoft YaHei" charset="-122"/>
              <a:ea typeface="Microsoft YaHei" charset="-122"/>
              <a:cs typeface="Microsoft YaHei" charset="-122"/>
            </a:endParaRPr>
          </a:p>
        </p:txBody>
      </p:sp>
      <p:graphicFrame>
        <p:nvGraphicFramePr>
          <p:cNvPr id="3" name="对象 2"/>
          <p:cNvGraphicFramePr>
            <a:graphicFrameLocks noChangeAspect="1"/>
          </p:cNvGraphicFramePr>
          <p:nvPr>
            <p:extLst/>
          </p:nvPr>
        </p:nvGraphicFramePr>
        <p:xfrm>
          <a:off x="980871" y="3640503"/>
          <a:ext cx="5405502" cy="1107960"/>
        </p:xfrm>
        <a:graphic>
          <a:graphicData uri="http://schemas.openxmlformats.org/presentationml/2006/ole">
            <mc:AlternateContent xmlns:mc="http://schemas.openxmlformats.org/markup-compatibility/2006">
              <mc:Choice xmlns:v="urn:schemas-microsoft-com:vml" Requires="v">
                <p:oleObj spid="_x0000_s191497" r:id="rId4" imgW="2044440" imgH="419040" progId="Equation.KSEE3">
                  <p:embed/>
                </p:oleObj>
              </mc:Choice>
              <mc:Fallback>
                <p:oleObj r:id="rId4" imgW="2044440" imgH="419040" progId="Equation.KSEE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0871" y="3640503"/>
                        <a:ext cx="5405502" cy="1107960"/>
                      </a:xfrm>
                      <a:prstGeom prst="rect">
                        <a:avLst/>
                      </a:prstGeom>
                      <a:noFill/>
                    </p:spPr>
                  </p:pic>
                </p:oleObj>
              </mc:Fallback>
            </mc:AlternateContent>
          </a:graphicData>
        </a:graphic>
      </p:graphicFrame>
      <p:sp>
        <p:nvSpPr>
          <p:cNvPr id="4" name="矩形 3"/>
          <p:cNvSpPr/>
          <p:nvPr/>
        </p:nvSpPr>
        <p:spPr>
          <a:xfrm>
            <a:off x="334127" y="5577480"/>
            <a:ext cx="6660231" cy="581057"/>
          </a:xfrm>
          <a:prstGeom prst="rect">
            <a:avLst/>
          </a:prstGeom>
        </p:spPr>
        <p:txBody>
          <a:bodyPr wrap="square">
            <a:spAutoFit/>
          </a:bodyPr>
          <a:lstStyle/>
          <a:p>
            <a:pPr indent="266700" algn="just">
              <a:lnSpc>
                <a:spcPct val="150000"/>
              </a:lnSpc>
              <a:spcAft>
                <a:spcPts val="0"/>
              </a:spcAft>
            </a:pPr>
            <a:r>
              <a:rPr lang="zh-CN" altLang="zh-CN" sz="2400" kern="100" dirty="0">
                <a:latin typeface="Microsoft YaHei" charset="-122"/>
                <a:ea typeface="Microsoft YaHei" charset="-122"/>
                <a:cs typeface="Microsoft YaHei" charset="-122"/>
              </a:rPr>
              <a:t>即</a:t>
            </a:r>
            <a:r>
              <a:rPr lang="en-US" altLang="zh-CN" sz="2400" kern="100" dirty="0">
                <a:latin typeface="Microsoft YaHei" charset="-122"/>
                <a:ea typeface="Microsoft YaHei" charset="-122"/>
                <a:cs typeface="Microsoft YaHei" charset="-122"/>
              </a:rPr>
              <a:t>P=10</a:t>
            </a:r>
            <a:r>
              <a:rPr lang="zh-CN" altLang="zh-CN" sz="2400" kern="100" dirty="0">
                <a:latin typeface="Microsoft YaHei" charset="-122"/>
                <a:ea typeface="Microsoft YaHei" charset="-122"/>
                <a:cs typeface="Microsoft YaHei" charset="-122"/>
              </a:rPr>
              <a:t>时，该企业的需求价格点弹性为</a:t>
            </a:r>
            <a:r>
              <a:rPr lang="en-US" altLang="zh-CN" sz="2400" kern="100" dirty="0">
                <a:latin typeface="Microsoft YaHei" charset="-122"/>
                <a:ea typeface="Microsoft YaHei" charset="-122"/>
                <a:cs typeface="Microsoft YaHei" charset="-122"/>
              </a:rPr>
              <a:t>-2</a:t>
            </a:r>
            <a:r>
              <a:rPr lang="zh-CN" altLang="zh-CN" sz="2400" kern="100" dirty="0">
                <a:latin typeface="Microsoft YaHei" charset="-122"/>
                <a:ea typeface="Microsoft YaHei" charset="-122"/>
                <a:cs typeface="Microsoft YaHei" charset="-122"/>
              </a:rPr>
              <a:t>。</a:t>
            </a:r>
            <a:endParaRPr lang="zh-CN" altLang="zh-CN" sz="2400" kern="100" dirty="0">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7517272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2" name="矩形 1"/>
          <p:cNvSpPr/>
          <p:nvPr/>
        </p:nvSpPr>
        <p:spPr>
          <a:xfrm>
            <a:off x="1235242" y="1775936"/>
            <a:ext cx="9464842" cy="3416320"/>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假定某种物品价格从</a:t>
            </a:r>
            <a:r>
              <a:rPr lang="en-US" altLang="zh-CN" sz="2400" dirty="0">
                <a:latin typeface="Microsoft YaHei" charset="-122"/>
                <a:ea typeface="Microsoft YaHei" charset="-122"/>
                <a:cs typeface="Microsoft YaHei" charset="-122"/>
              </a:rPr>
              <a:t>5.5</a:t>
            </a:r>
            <a:r>
              <a:rPr lang="zh-CN" altLang="en-US" sz="2400" dirty="0">
                <a:latin typeface="Microsoft YaHei" charset="-122"/>
                <a:ea typeface="Microsoft YaHei" charset="-122"/>
                <a:cs typeface="Microsoft YaHei" charset="-122"/>
              </a:rPr>
              <a:t>元上升为</a:t>
            </a:r>
            <a:r>
              <a:rPr lang="en-US" altLang="zh-CN" sz="2400" dirty="0">
                <a:latin typeface="Microsoft YaHei" charset="-122"/>
                <a:ea typeface="Microsoft YaHei" charset="-122"/>
                <a:cs typeface="Microsoft YaHei" charset="-122"/>
              </a:rPr>
              <a:t>6.5</a:t>
            </a:r>
            <a:r>
              <a:rPr lang="zh-CN" altLang="en-US" sz="2400" dirty="0">
                <a:latin typeface="Microsoft YaHei" charset="-122"/>
                <a:ea typeface="Microsoft YaHei" charset="-122"/>
                <a:cs typeface="Microsoft YaHei" charset="-122"/>
              </a:rPr>
              <a:t>元，需求量从</a:t>
            </a:r>
            <a:r>
              <a:rPr lang="en-US" altLang="zh-CN" sz="2400" dirty="0">
                <a:latin typeface="Microsoft YaHei" charset="-122"/>
                <a:ea typeface="Microsoft YaHei" charset="-122"/>
                <a:cs typeface="Microsoft YaHei" charset="-122"/>
              </a:rPr>
              <a:t>12500</a:t>
            </a:r>
            <a:r>
              <a:rPr lang="zh-CN" altLang="en-US" sz="2400" dirty="0">
                <a:latin typeface="Microsoft YaHei" charset="-122"/>
                <a:ea typeface="Microsoft YaHei" charset="-122"/>
                <a:cs typeface="Microsoft YaHei" charset="-122"/>
              </a:rPr>
              <a:t>单位减少为</a:t>
            </a:r>
            <a:r>
              <a:rPr lang="en-US" altLang="zh-CN" sz="2400" dirty="0">
                <a:latin typeface="Microsoft YaHei" charset="-122"/>
                <a:ea typeface="Microsoft YaHei" charset="-122"/>
                <a:cs typeface="Microsoft YaHei" charset="-122"/>
              </a:rPr>
              <a:t>11500</a:t>
            </a:r>
            <a:r>
              <a:rPr lang="zh-CN" altLang="en-US" sz="2400" dirty="0">
                <a:latin typeface="Microsoft YaHei" charset="-122"/>
                <a:ea typeface="Microsoft YaHei" charset="-122"/>
                <a:cs typeface="Microsoft YaHei" charset="-122"/>
              </a:rPr>
              <a:t>单位。在这段需求曲线范围内，需求的价格弹性为（</a:t>
            </a:r>
            <a:r>
              <a:rPr lang="zh-CN" altLang="en-US" sz="2400" dirty="0" smtClean="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a:r>
            <a:br>
              <a:rPr lang="zh-CN" altLang="en-US" sz="2400" dirty="0">
                <a:latin typeface="Microsoft YaHei" charset="-122"/>
                <a:ea typeface="Microsoft YaHei" charset="-122"/>
                <a:cs typeface="Microsoft YaHei" charset="-122"/>
              </a:rPr>
            </a:br>
            <a:r>
              <a:rPr lang="pl-PL" altLang="zh-CN" sz="2400" dirty="0">
                <a:latin typeface="Microsoft YaHei" charset="-122"/>
                <a:ea typeface="Microsoft YaHei" charset="-122"/>
                <a:cs typeface="Microsoft YaHei" charset="-122"/>
              </a:rPr>
              <a:t>A:1.0 </a:t>
            </a:r>
          </a:p>
          <a:p>
            <a:pPr>
              <a:lnSpc>
                <a:spcPct val="150000"/>
              </a:lnSpc>
            </a:pPr>
            <a:r>
              <a:rPr lang="pl-PL" altLang="zh-CN" sz="2400" dirty="0">
                <a:latin typeface="Microsoft YaHei" charset="-122"/>
                <a:ea typeface="Microsoft YaHei" charset="-122"/>
                <a:cs typeface="Microsoft YaHei" charset="-122"/>
              </a:rPr>
              <a:t>B:2.0</a:t>
            </a:r>
          </a:p>
          <a:p>
            <a:pPr>
              <a:lnSpc>
                <a:spcPct val="150000"/>
              </a:lnSpc>
            </a:pPr>
            <a:r>
              <a:rPr lang="pl-PL" altLang="zh-CN" sz="2400" dirty="0">
                <a:latin typeface="Microsoft YaHei" charset="-122"/>
                <a:ea typeface="Microsoft YaHei" charset="-122"/>
                <a:cs typeface="Microsoft YaHei" charset="-122"/>
              </a:rPr>
              <a:t>C:0.5</a:t>
            </a:r>
          </a:p>
          <a:p>
            <a:pPr>
              <a:lnSpc>
                <a:spcPct val="150000"/>
              </a:lnSpc>
            </a:pPr>
            <a:r>
              <a:rPr lang="pl-PL" altLang="zh-CN" sz="2400" dirty="0" smtClean="0">
                <a:latin typeface="Microsoft YaHei" charset="-122"/>
                <a:ea typeface="Microsoft YaHei" charset="-122"/>
                <a:cs typeface="Microsoft YaHei" charset="-122"/>
              </a:rPr>
              <a:t>D:20</a:t>
            </a:r>
            <a:endParaRPr lang="pl-PL"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0589106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2" name="矩形 1"/>
          <p:cNvSpPr/>
          <p:nvPr/>
        </p:nvSpPr>
        <p:spPr>
          <a:xfrm>
            <a:off x="1235242" y="1775936"/>
            <a:ext cx="9464842" cy="3416320"/>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假定某种物品价格从</a:t>
            </a:r>
            <a:r>
              <a:rPr lang="en-US" altLang="zh-CN" sz="2400" dirty="0">
                <a:latin typeface="Microsoft YaHei" charset="-122"/>
                <a:ea typeface="Microsoft YaHei" charset="-122"/>
                <a:cs typeface="Microsoft YaHei" charset="-122"/>
              </a:rPr>
              <a:t>5.5</a:t>
            </a:r>
            <a:r>
              <a:rPr lang="zh-CN" altLang="en-US" sz="2400" dirty="0">
                <a:latin typeface="Microsoft YaHei" charset="-122"/>
                <a:ea typeface="Microsoft YaHei" charset="-122"/>
                <a:cs typeface="Microsoft YaHei" charset="-122"/>
              </a:rPr>
              <a:t>元上升为</a:t>
            </a:r>
            <a:r>
              <a:rPr lang="en-US" altLang="zh-CN" sz="2400" dirty="0">
                <a:latin typeface="Microsoft YaHei" charset="-122"/>
                <a:ea typeface="Microsoft YaHei" charset="-122"/>
                <a:cs typeface="Microsoft YaHei" charset="-122"/>
              </a:rPr>
              <a:t>6.5</a:t>
            </a:r>
            <a:r>
              <a:rPr lang="zh-CN" altLang="en-US" sz="2400" dirty="0">
                <a:latin typeface="Microsoft YaHei" charset="-122"/>
                <a:ea typeface="Microsoft YaHei" charset="-122"/>
                <a:cs typeface="Microsoft YaHei" charset="-122"/>
              </a:rPr>
              <a:t>元，需求量从</a:t>
            </a:r>
            <a:r>
              <a:rPr lang="en-US" altLang="zh-CN" sz="2400" dirty="0">
                <a:latin typeface="Microsoft YaHei" charset="-122"/>
                <a:ea typeface="Microsoft YaHei" charset="-122"/>
                <a:cs typeface="Microsoft YaHei" charset="-122"/>
              </a:rPr>
              <a:t>12500</a:t>
            </a:r>
            <a:r>
              <a:rPr lang="zh-CN" altLang="en-US" sz="2400" dirty="0">
                <a:latin typeface="Microsoft YaHei" charset="-122"/>
                <a:ea typeface="Microsoft YaHei" charset="-122"/>
                <a:cs typeface="Microsoft YaHei" charset="-122"/>
              </a:rPr>
              <a:t>单位减少为</a:t>
            </a:r>
            <a:r>
              <a:rPr lang="en-US" altLang="zh-CN" sz="2400" dirty="0">
                <a:latin typeface="Microsoft YaHei" charset="-122"/>
                <a:ea typeface="Microsoft YaHei" charset="-122"/>
                <a:cs typeface="Microsoft YaHei" charset="-122"/>
              </a:rPr>
              <a:t>11500</a:t>
            </a:r>
            <a:r>
              <a:rPr lang="zh-CN" altLang="en-US" sz="2400" dirty="0">
                <a:latin typeface="Microsoft YaHei" charset="-122"/>
                <a:ea typeface="Microsoft YaHei" charset="-122"/>
                <a:cs typeface="Microsoft YaHei" charset="-122"/>
              </a:rPr>
              <a:t>单位。在这段需求曲线范围内，需求的价格弹性为</a:t>
            </a:r>
            <a:r>
              <a:rPr lang="zh-CN" altLang="en-US" sz="2400" dirty="0" smtClean="0">
                <a:latin typeface="Microsoft YaHei" charset="-122"/>
                <a:ea typeface="Microsoft YaHei" charset="-122"/>
                <a:cs typeface="Microsoft YaHei" charset="-122"/>
              </a:rPr>
              <a:t>（</a:t>
            </a:r>
            <a:r>
              <a:rPr lang="en-US" altLang="zh-CN" sz="2400" dirty="0" smtClean="0">
                <a:solidFill>
                  <a:srgbClr val="C00000"/>
                </a:solidFill>
                <a:latin typeface="Microsoft YaHei" charset="-122"/>
                <a:ea typeface="Microsoft YaHei" charset="-122"/>
                <a:cs typeface="Microsoft YaHei" charset="-122"/>
              </a:rPr>
              <a:t>C</a:t>
            </a:r>
            <a:r>
              <a:rPr lang="zh-CN" altLang="en-US" sz="2400" dirty="0" smtClean="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
            </a:r>
            <a:br>
              <a:rPr lang="zh-CN" altLang="en-US" sz="2400" dirty="0">
                <a:latin typeface="Microsoft YaHei" charset="-122"/>
                <a:ea typeface="Microsoft YaHei" charset="-122"/>
                <a:cs typeface="Microsoft YaHei" charset="-122"/>
              </a:rPr>
            </a:br>
            <a:r>
              <a:rPr lang="pl-PL" altLang="zh-CN" sz="2400" dirty="0">
                <a:latin typeface="Microsoft YaHei" charset="-122"/>
                <a:ea typeface="Microsoft YaHei" charset="-122"/>
                <a:cs typeface="Microsoft YaHei" charset="-122"/>
              </a:rPr>
              <a:t>A:1.0 </a:t>
            </a:r>
          </a:p>
          <a:p>
            <a:pPr>
              <a:lnSpc>
                <a:spcPct val="150000"/>
              </a:lnSpc>
            </a:pPr>
            <a:r>
              <a:rPr lang="pl-PL" altLang="zh-CN" sz="2400" dirty="0">
                <a:latin typeface="Microsoft YaHei" charset="-122"/>
                <a:ea typeface="Microsoft YaHei" charset="-122"/>
                <a:cs typeface="Microsoft YaHei" charset="-122"/>
              </a:rPr>
              <a:t>B:2.0</a:t>
            </a:r>
          </a:p>
          <a:p>
            <a:pPr>
              <a:lnSpc>
                <a:spcPct val="150000"/>
              </a:lnSpc>
            </a:pPr>
            <a:r>
              <a:rPr lang="pl-PL" altLang="zh-CN" sz="2400" dirty="0">
                <a:solidFill>
                  <a:srgbClr val="C00000"/>
                </a:solidFill>
                <a:latin typeface="Microsoft YaHei" charset="-122"/>
                <a:ea typeface="Microsoft YaHei" charset="-122"/>
                <a:cs typeface="Microsoft YaHei" charset="-122"/>
              </a:rPr>
              <a:t>C:0.5</a:t>
            </a:r>
          </a:p>
          <a:p>
            <a:pPr>
              <a:lnSpc>
                <a:spcPct val="150000"/>
              </a:lnSpc>
            </a:pPr>
            <a:r>
              <a:rPr lang="pl-PL" altLang="zh-CN" sz="2400" dirty="0" smtClean="0">
                <a:latin typeface="Microsoft YaHei" charset="-122"/>
                <a:ea typeface="Microsoft YaHei" charset="-122"/>
                <a:cs typeface="Microsoft YaHei" charset="-122"/>
              </a:rPr>
              <a:t>D:20</a:t>
            </a:r>
            <a:endParaRPr lang="pl-PL" altLang="zh-CN" sz="2400" dirty="0">
              <a:latin typeface="Microsoft YaHei" charset="-122"/>
              <a:ea typeface="Microsoft YaHei" charset="-122"/>
              <a:cs typeface="Microsoft YaHei" charset="-122"/>
            </a:endParaRPr>
          </a:p>
        </p:txBody>
      </p:sp>
      <p:sp>
        <p:nvSpPr>
          <p:cNvPr id="3" name="矩形 2"/>
          <p:cNvSpPr/>
          <p:nvPr/>
        </p:nvSpPr>
        <p:spPr>
          <a:xfrm>
            <a:off x="2069431" y="5704656"/>
            <a:ext cx="7796463" cy="507831"/>
          </a:xfrm>
          <a:prstGeom prst="rect">
            <a:avLst/>
          </a:prstGeom>
        </p:spPr>
        <p:txBody>
          <a:bodyPr wrap="square">
            <a:spAutoFit/>
          </a:bodyPr>
          <a:lstStyle/>
          <a:p>
            <a:pPr>
              <a:lnSpc>
                <a:spcPct val="150000"/>
              </a:lnSpc>
            </a:pPr>
            <a:r>
              <a:rPr lang="zh-CN" altLang="mr-IN" dirty="0">
                <a:solidFill>
                  <a:srgbClr val="1F2D3D"/>
                </a:solidFill>
                <a:latin typeface="Microsoft YaHei" charset="-122"/>
                <a:ea typeface="Microsoft YaHei" charset="-122"/>
                <a:cs typeface="Microsoft YaHei" charset="-122"/>
              </a:rPr>
              <a:t>（</a:t>
            </a:r>
            <a:r>
              <a:rPr lang="mr-IN" altLang="zh-CN" dirty="0">
                <a:solidFill>
                  <a:srgbClr val="1F2D3D"/>
                </a:solidFill>
                <a:latin typeface="Microsoft YaHei" charset="-122"/>
                <a:ea typeface="Microsoft YaHei" charset="-122"/>
                <a:cs typeface="Microsoft YaHei" charset="-122"/>
              </a:rPr>
              <a:t>11500-12500</a:t>
            </a:r>
            <a:r>
              <a:rPr lang="zh-CN" altLang="mr-IN" dirty="0">
                <a:solidFill>
                  <a:srgbClr val="1F2D3D"/>
                </a:solidFill>
                <a:latin typeface="Microsoft YaHei" charset="-122"/>
                <a:ea typeface="Microsoft YaHei" charset="-122"/>
                <a:cs typeface="Microsoft YaHei" charset="-122"/>
              </a:rPr>
              <a:t>）</a:t>
            </a:r>
            <a:r>
              <a:rPr lang="mr-IN" altLang="zh-CN" dirty="0">
                <a:solidFill>
                  <a:srgbClr val="1F2D3D"/>
                </a:solidFill>
                <a:latin typeface="Microsoft YaHei" charset="-122"/>
                <a:ea typeface="Microsoft YaHei" charset="-122"/>
                <a:cs typeface="Microsoft YaHei" charset="-122"/>
              </a:rPr>
              <a:t>/</a:t>
            </a:r>
            <a:r>
              <a:rPr lang="zh-CN" altLang="mr-IN" dirty="0">
                <a:solidFill>
                  <a:srgbClr val="1F2D3D"/>
                </a:solidFill>
                <a:latin typeface="Microsoft YaHei" charset="-122"/>
                <a:ea typeface="Microsoft YaHei" charset="-122"/>
                <a:cs typeface="Microsoft YaHei" charset="-122"/>
              </a:rPr>
              <a:t>（</a:t>
            </a:r>
            <a:r>
              <a:rPr lang="mr-IN" altLang="zh-CN" dirty="0">
                <a:solidFill>
                  <a:srgbClr val="1F2D3D"/>
                </a:solidFill>
                <a:latin typeface="Microsoft YaHei" charset="-122"/>
                <a:ea typeface="Microsoft YaHei" charset="-122"/>
                <a:cs typeface="Microsoft YaHei" charset="-122"/>
              </a:rPr>
              <a:t>6.5-5.5</a:t>
            </a:r>
            <a:r>
              <a:rPr lang="zh-CN" altLang="mr-IN" dirty="0">
                <a:solidFill>
                  <a:srgbClr val="1F2D3D"/>
                </a:solidFill>
                <a:latin typeface="Microsoft YaHei" charset="-122"/>
                <a:ea typeface="Microsoft YaHei" charset="-122"/>
                <a:cs typeface="Microsoft YaHei" charset="-122"/>
              </a:rPr>
              <a:t>）</a:t>
            </a:r>
            <a:r>
              <a:rPr lang="mr-IN" altLang="zh-CN" dirty="0">
                <a:solidFill>
                  <a:srgbClr val="1F2D3D"/>
                </a:solidFill>
                <a:latin typeface="Microsoft YaHei" charset="-122"/>
                <a:ea typeface="Microsoft YaHei" charset="-122"/>
                <a:cs typeface="Microsoft YaHei" charset="-122"/>
              </a:rPr>
              <a:t>×</a:t>
            </a:r>
            <a:r>
              <a:rPr lang="zh-CN" altLang="mr-IN" dirty="0">
                <a:solidFill>
                  <a:srgbClr val="1F2D3D"/>
                </a:solidFill>
                <a:latin typeface="Microsoft YaHei" charset="-122"/>
                <a:ea typeface="Microsoft YaHei" charset="-122"/>
                <a:cs typeface="Microsoft YaHei" charset="-122"/>
              </a:rPr>
              <a:t>（</a:t>
            </a:r>
            <a:r>
              <a:rPr lang="mr-IN" altLang="zh-CN" dirty="0">
                <a:solidFill>
                  <a:srgbClr val="1F2D3D"/>
                </a:solidFill>
                <a:latin typeface="Microsoft YaHei" charset="-122"/>
                <a:ea typeface="Microsoft YaHei" charset="-122"/>
                <a:cs typeface="Microsoft YaHei" charset="-122"/>
              </a:rPr>
              <a:t>6.5+5.5</a:t>
            </a:r>
            <a:r>
              <a:rPr lang="zh-CN" altLang="mr-IN" dirty="0">
                <a:solidFill>
                  <a:srgbClr val="1F2D3D"/>
                </a:solidFill>
                <a:latin typeface="Microsoft YaHei" charset="-122"/>
                <a:ea typeface="Microsoft YaHei" charset="-122"/>
                <a:cs typeface="Microsoft YaHei" charset="-122"/>
              </a:rPr>
              <a:t>）</a:t>
            </a:r>
            <a:r>
              <a:rPr lang="mr-IN" altLang="zh-CN" dirty="0">
                <a:solidFill>
                  <a:srgbClr val="1F2D3D"/>
                </a:solidFill>
                <a:latin typeface="Microsoft YaHei" charset="-122"/>
                <a:ea typeface="Microsoft YaHei" charset="-122"/>
                <a:cs typeface="Microsoft YaHei" charset="-122"/>
              </a:rPr>
              <a:t>/</a:t>
            </a:r>
            <a:r>
              <a:rPr lang="zh-CN" altLang="mr-IN" dirty="0">
                <a:solidFill>
                  <a:srgbClr val="1F2D3D"/>
                </a:solidFill>
                <a:latin typeface="Microsoft YaHei" charset="-122"/>
                <a:ea typeface="Microsoft YaHei" charset="-122"/>
                <a:cs typeface="Microsoft YaHei" charset="-122"/>
              </a:rPr>
              <a:t>（</a:t>
            </a:r>
            <a:r>
              <a:rPr lang="mr-IN" altLang="zh-CN" dirty="0">
                <a:solidFill>
                  <a:srgbClr val="1F2D3D"/>
                </a:solidFill>
                <a:latin typeface="Microsoft YaHei" charset="-122"/>
                <a:ea typeface="Microsoft YaHei" charset="-122"/>
                <a:cs typeface="Microsoft YaHei" charset="-122"/>
              </a:rPr>
              <a:t>11500+12500</a:t>
            </a:r>
            <a:r>
              <a:rPr lang="zh-CN" altLang="mr-IN" dirty="0">
                <a:solidFill>
                  <a:srgbClr val="1F2D3D"/>
                </a:solidFill>
                <a:latin typeface="Microsoft YaHei" charset="-122"/>
                <a:ea typeface="Microsoft YaHei" charset="-122"/>
                <a:cs typeface="Microsoft YaHei" charset="-122"/>
              </a:rPr>
              <a:t>）</a:t>
            </a:r>
            <a:r>
              <a:rPr lang="mr-IN" altLang="zh-CN" dirty="0">
                <a:solidFill>
                  <a:srgbClr val="1F2D3D"/>
                </a:solidFill>
                <a:latin typeface="Microsoft YaHei" charset="-122"/>
                <a:ea typeface="Microsoft YaHei" charset="-122"/>
                <a:cs typeface="Microsoft YaHei" charset="-122"/>
              </a:rPr>
              <a:t>=-0.5</a:t>
            </a:r>
            <a:r>
              <a:rPr lang="zh-CN" altLang="mr-IN" dirty="0">
                <a:solidFill>
                  <a:srgbClr val="1F2D3D"/>
                </a:solidFill>
                <a:latin typeface="Microsoft YaHei" charset="-122"/>
                <a:ea typeface="Microsoft YaHei" charset="-122"/>
                <a:cs typeface="Microsoft YaHei" charset="-122"/>
              </a:rPr>
              <a:t>，</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8117019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1.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3.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7.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9.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3179</TotalTime>
  <Words>11215</Words>
  <Application>Microsoft Macintosh PowerPoint</Application>
  <PresentationFormat>宽屏</PresentationFormat>
  <Paragraphs>1296</Paragraphs>
  <Slides>123</Slides>
  <Notes>119</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123</vt:i4>
      </vt:variant>
    </vt:vector>
  </HeadingPairs>
  <TitlesOfParts>
    <vt:vector size="135" baseType="lpstr">
      <vt:lpstr>Calibri</vt:lpstr>
      <vt:lpstr>Calibri Light</vt:lpstr>
      <vt:lpstr>Cambria Math</vt:lpstr>
      <vt:lpstr>Mangal</vt:lpstr>
      <vt:lpstr>Microsoft YaHei</vt:lpstr>
      <vt:lpstr>SimSun</vt:lpstr>
      <vt:lpstr>Wingdings</vt:lpstr>
      <vt:lpstr>黑体</vt:lpstr>
      <vt:lpstr>宋体</vt:lpstr>
      <vt:lpstr>Arial</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2017考期会计基础</dc:title>
  <dc:creator>Microsoft Office 用户</dc:creator>
  <cp:lastModifiedBy>Microsoft Office 用户</cp:lastModifiedBy>
  <cp:revision>682</cp:revision>
  <cp:lastPrinted>2018-12-31T17:56:37Z</cp:lastPrinted>
  <dcterms:created xsi:type="dcterms:W3CDTF">2018-09-29T03:00:23Z</dcterms:created>
  <dcterms:modified xsi:type="dcterms:W3CDTF">2020-01-02T09:03:12Z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2052-1.2.5.490</vt:lpwstr>
  </property>
</Properties>
</file>